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Default Extension="emf" ContentType="image/x-emf"/>
  <Default Extension="jpeg" ContentType="image/jpeg"/>
  <Override PartName="/ppt/notesSlides/notesSlide17.xml" ContentType="application/vnd.openxmlformats-officedocument.presentationml.notesSlide+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autoCompressPictures="0">
  <p:sldMasterIdLst>
    <p:sldMasterId id="2147483698" r:id="rId1"/>
  </p:sldMasterIdLst>
  <p:notesMasterIdLst>
    <p:notesMasterId r:id="rId20"/>
  </p:notesMasterIdLst>
  <p:handoutMasterIdLst>
    <p:handoutMasterId r:id="rId21"/>
  </p:handoutMasterIdLst>
  <p:sldIdLst>
    <p:sldId id="496" r:id="rId2"/>
    <p:sldId id="505" r:id="rId3"/>
    <p:sldId id="521" r:id="rId4"/>
    <p:sldId id="534" r:id="rId5"/>
    <p:sldId id="533" r:id="rId6"/>
    <p:sldId id="538" r:id="rId7"/>
    <p:sldId id="539" r:id="rId8"/>
    <p:sldId id="532" r:id="rId9"/>
    <p:sldId id="536" r:id="rId10"/>
    <p:sldId id="522" r:id="rId11"/>
    <p:sldId id="537" r:id="rId12"/>
    <p:sldId id="535" r:id="rId13"/>
    <p:sldId id="523" r:id="rId14"/>
    <p:sldId id="530" r:id="rId15"/>
    <p:sldId id="540" r:id="rId16"/>
    <p:sldId id="541" r:id="rId17"/>
    <p:sldId id="542" r:id="rId18"/>
    <p:sldId id="506" r:id="rId19"/>
  </p:sldIdLst>
  <p:sldSz cx="9144000" cy="5143500" type="screen16x9"/>
  <p:notesSz cx="7010400" cy="9296400"/>
  <p:custDataLst>
    <p:tags r:id="rId22"/>
  </p:custDataLst>
  <p:defaultTextStyle>
    <a:defPPr>
      <a:defRPr lang="en-US"/>
    </a:defPPr>
    <a:lvl1pPr algn="ctr" rtl="0" fontAlgn="base">
      <a:lnSpc>
        <a:spcPct val="90000"/>
      </a:lnSpc>
      <a:spcBef>
        <a:spcPct val="50000"/>
      </a:spcBef>
      <a:spcAft>
        <a:spcPct val="0"/>
      </a:spcAft>
      <a:defRPr kern="1200">
        <a:solidFill>
          <a:schemeClr val="tx1"/>
        </a:solidFill>
        <a:latin typeface="Arial" charset="0"/>
        <a:ea typeface="+mn-ea"/>
        <a:cs typeface="+mn-cs"/>
      </a:defRPr>
    </a:lvl1pPr>
    <a:lvl2pPr marL="457200" algn="ctr" rtl="0" fontAlgn="base">
      <a:lnSpc>
        <a:spcPct val="90000"/>
      </a:lnSpc>
      <a:spcBef>
        <a:spcPct val="50000"/>
      </a:spcBef>
      <a:spcAft>
        <a:spcPct val="0"/>
      </a:spcAft>
      <a:defRPr kern="1200">
        <a:solidFill>
          <a:schemeClr val="tx1"/>
        </a:solidFill>
        <a:latin typeface="Arial" charset="0"/>
        <a:ea typeface="+mn-ea"/>
        <a:cs typeface="+mn-cs"/>
      </a:defRPr>
    </a:lvl2pPr>
    <a:lvl3pPr marL="914400" algn="ctr" rtl="0" fontAlgn="base">
      <a:lnSpc>
        <a:spcPct val="90000"/>
      </a:lnSpc>
      <a:spcBef>
        <a:spcPct val="50000"/>
      </a:spcBef>
      <a:spcAft>
        <a:spcPct val="0"/>
      </a:spcAft>
      <a:defRPr kern="1200">
        <a:solidFill>
          <a:schemeClr val="tx1"/>
        </a:solidFill>
        <a:latin typeface="Arial" charset="0"/>
        <a:ea typeface="+mn-ea"/>
        <a:cs typeface="+mn-cs"/>
      </a:defRPr>
    </a:lvl3pPr>
    <a:lvl4pPr marL="1371600" algn="ctr" rtl="0" fontAlgn="base">
      <a:lnSpc>
        <a:spcPct val="90000"/>
      </a:lnSpc>
      <a:spcBef>
        <a:spcPct val="50000"/>
      </a:spcBef>
      <a:spcAft>
        <a:spcPct val="0"/>
      </a:spcAft>
      <a:defRPr kern="1200">
        <a:solidFill>
          <a:schemeClr val="tx1"/>
        </a:solidFill>
        <a:latin typeface="Arial" charset="0"/>
        <a:ea typeface="+mn-ea"/>
        <a:cs typeface="+mn-cs"/>
      </a:defRPr>
    </a:lvl4pPr>
    <a:lvl5pPr marL="1828800" algn="ctr" rtl="0" fontAlgn="base">
      <a:lnSpc>
        <a:spcPct val="90000"/>
      </a:lnSpc>
      <a:spcBef>
        <a:spcPct val="5000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F15D22"/>
    <a:srgbClr val="43B7FF"/>
    <a:srgbClr val="00895F"/>
    <a:srgbClr val="005287"/>
    <a:srgbClr val="F5F5F5"/>
    <a:srgbClr val="EAEAEA"/>
    <a:srgbClr val="FFFFFF"/>
    <a:srgbClr val="F8F8F8"/>
    <a:srgbClr val="F6F6F6"/>
    <a:srgbClr val="F2F2F2"/>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C083E6E3-FA7D-4D7B-A595-EF9225AFEA82}">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C083E6E3-FA7D-4D7B-A595-EF9225AFEA82}" styleName="Light Style 1 - Accent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818" autoAdjust="0"/>
    <p:restoredTop sz="72376" autoAdjust="0"/>
  </p:normalViewPr>
  <p:slideViewPr>
    <p:cSldViewPr snapToGrid="0">
      <p:cViewPr varScale="1">
        <p:scale>
          <a:sx n="90" d="100"/>
          <a:sy n="90" d="100"/>
        </p:scale>
        <p:origin x="-630" y="-90"/>
      </p:cViewPr>
      <p:guideLst>
        <p:guide orient="horz" pos="758"/>
        <p:guide orient="horz" pos="2917"/>
        <p:guide orient="horz" pos="542"/>
        <p:guide pos="2880"/>
        <p:guide pos="380"/>
        <p:guide pos="5385"/>
      </p:guideLst>
    </p:cSldViewPr>
  </p:slideViewPr>
  <p:notesTextViewPr>
    <p:cViewPr>
      <p:scale>
        <a:sx n="100" d="100"/>
        <a:sy n="100" d="100"/>
      </p:scale>
      <p:origin x="0" y="0"/>
    </p:cViewPr>
  </p:notesTextViewPr>
  <p:sorterViewPr>
    <p:cViewPr>
      <p:scale>
        <a:sx n="66" d="100"/>
        <a:sy n="66" d="100"/>
      </p:scale>
      <p:origin x="0" y="0"/>
    </p:cViewPr>
  </p:sorterViewPr>
  <p:notesViewPr>
    <p:cSldViewPr snapToGrid="0">
      <p:cViewPr varScale="1">
        <p:scale>
          <a:sx n="97" d="100"/>
          <a:sy n="97" d="100"/>
        </p:scale>
        <p:origin x="-1698" y="-90"/>
      </p:cViewPr>
      <p:guideLst>
        <p:guide orient="horz" pos="2928"/>
        <p:guide pos="2208"/>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gs" Target="tags/tag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1"/>
            <a:ext cx="3038258" cy="464492"/>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0576" y="1"/>
            <a:ext cx="3038258" cy="464492"/>
          </a:xfrm>
          <a:prstGeom prst="rect">
            <a:avLst/>
          </a:prstGeom>
        </p:spPr>
        <p:txBody>
          <a:bodyPr vert="horz" lIns="91440" tIns="45720" rIns="91440" bIns="45720" rtlCol="0"/>
          <a:lstStyle>
            <a:lvl1pPr algn="r">
              <a:defRPr sz="1200"/>
            </a:lvl1pPr>
          </a:lstStyle>
          <a:p>
            <a:fld id="{9E623381-AFEF-490F-AA45-31EC49CF1500}" type="datetimeFigureOut">
              <a:rPr lang="en-US" smtClean="0"/>
              <a:pPr/>
              <a:t>4/6/2016</a:t>
            </a:fld>
            <a:endParaRPr lang="en-US"/>
          </a:p>
        </p:txBody>
      </p:sp>
      <p:sp>
        <p:nvSpPr>
          <p:cNvPr id="4" name="Footer Placeholder 3"/>
          <p:cNvSpPr>
            <a:spLocks noGrp="1"/>
          </p:cNvSpPr>
          <p:nvPr>
            <p:ph type="ftr" sz="quarter" idx="2"/>
          </p:nvPr>
        </p:nvSpPr>
        <p:spPr>
          <a:xfrm>
            <a:off x="1" y="8830268"/>
            <a:ext cx="3038258" cy="464492"/>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0576" y="8830268"/>
            <a:ext cx="3038258" cy="464492"/>
          </a:xfrm>
          <a:prstGeom prst="rect">
            <a:avLst/>
          </a:prstGeom>
        </p:spPr>
        <p:txBody>
          <a:bodyPr vert="horz" lIns="91440" tIns="45720" rIns="91440" bIns="45720" rtlCol="0" anchor="b"/>
          <a:lstStyle>
            <a:lvl1pPr algn="r">
              <a:defRPr sz="1200"/>
            </a:lvl1pPr>
          </a:lstStyle>
          <a:p>
            <a:fld id="{D35BF31A-114D-494C-A5D5-F6526D175277}" type="slidenum">
              <a:rPr lang="en-US" smtClean="0"/>
              <a:pPr/>
              <a:t>‹#›</a:t>
            </a:fld>
            <a:endParaRPr lang="en-US"/>
          </a:p>
        </p:txBody>
      </p:sp>
    </p:spTree>
    <p:extLst>
      <p:ext uri="{BB962C8B-B14F-4D97-AF65-F5344CB8AC3E}">
        <p14:creationId xmlns:p14="http://schemas.microsoft.com/office/powerpoint/2010/main" xmlns="" val="340486694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1"/>
            <a:ext cx="3038258" cy="464492"/>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970576" y="1"/>
            <a:ext cx="3038258" cy="464492"/>
          </a:xfrm>
          <a:prstGeom prst="rect">
            <a:avLst/>
          </a:prstGeom>
        </p:spPr>
        <p:txBody>
          <a:bodyPr vert="horz" lIns="91440" tIns="45720" rIns="91440" bIns="45720" rtlCol="0"/>
          <a:lstStyle>
            <a:lvl1pPr algn="r">
              <a:defRPr sz="1200"/>
            </a:lvl1pPr>
          </a:lstStyle>
          <a:p>
            <a:fld id="{E0CA216A-1E3F-4AD2-B74F-855E5673142F}" type="datetimeFigureOut">
              <a:rPr lang="en-US" smtClean="0"/>
              <a:pPr/>
              <a:t>4/6/2016</a:t>
            </a:fld>
            <a:endParaRPr lang="en-US"/>
          </a:p>
        </p:txBody>
      </p:sp>
      <p:sp>
        <p:nvSpPr>
          <p:cNvPr id="4" name="Slide Image Placeholder 3"/>
          <p:cNvSpPr>
            <a:spLocks noGrp="1" noRot="1" noChangeAspect="1"/>
          </p:cNvSpPr>
          <p:nvPr>
            <p:ph type="sldImg" idx="2"/>
          </p:nvPr>
        </p:nvSpPr>
        <p:spPr>
          <a:xfrm>
            <a:off x="406400" y="696913"/>
            <a:ext cx="6197600" cy="348615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700413" y="4415133"/>
            <a:ext cx="5609574" cy="4183709"/>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1" y="8830268"/>
            <a:ext cx="3038258" cy="464492"/>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970576" y="8830268"/>
            <a:ext cx="3038258" cy="464492"/>
          </a:xfrm>
          <a:prstGeom prst="rect">
            <a:avLst/>
          </a:prstGeom>
        </p:spPr>
        <p:txBody>
          <a:bodyPr vert="horz" lIns="91440" tIns="45720" rIns="91440" bIns="45720" rtlCol="0" anchor="b"/>
          <a:lstStyle>
            <a:lvl1pPr algn="r">
              <a:defRPr sz="1200"/>
            </a:lvl1pPr>
          </a:lstStyle>
          <a:p>
            <a:fld id="{3DA09BFF-9304-4EE8-967B-56F816FBB8C1}" type="slidenum">
              <a:rPr lang="en-US" smtClean="0"/>
              <a:pPr/>
              <a:t>‹#›</a:t>
            </a:fld>
            <a:endParaRPr lang="en-US"/>
          </a:p>
        </p:txBody>
      </p:sp>
    </p:spTree>
    <p:extLst>
      <p:ext uri="{BB962C8B-B14F-4D97-AF65-F5344CB8AC3E}">
        <p14:creationId xmlns:p14="http://schemas.microsoft.com/office/powerpoint/2010/main" xmlns="" val="150473891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42E4EEC-242E-4699-A735-AC67A337252C}" type="slidenum">
              <a:rPr lang="en-US"/>
              <a:pPr/>
              <a:t>2</a:t>
            </a:fld>
            <a:endParaRPr lang="en-US"/>
          </a:p>
        </p:txBody>
      </p:sp>
      <p:sp>
        <p:nvSpPr>
          <p:cNvPr id="595970" name="Rectangle 2"/>
          <p:cNvSpPr>
            <a:spLocks noGrp="1" noRot="1" noChangeAspect="1" noChangeArrowheads="1" noTextEdit="1"/>
          </p:cNvSpPr>
          <p:nvPr>
            <p:ph type="sldImg"/>
          </p:nvPr>
        </p:nvSpPr>
        <p:spPr>
          <a:xfrm>
            <a:off x="406400" y="696913"/>
            <a:ext cx="6197600" cy="3486150"/>
          </a:xfrm>
          <a:ln/>
        </p:spPr>
      </p:sp>
      <p:sp>
        <p:nvSpPr>
          <p:cNvPr id="59597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42E4EEC-242E-4699-A735-AC67A337252C}" type="slidenum">
              <a:rPr lang="en-US"/>
              <a:pPr/>
              <a:t>11</a:t>
            </a:fld>
            <a:endParaRPr lang="en-US"/>
          </a:p>
        </p:txBody>
      </p:sp>
      <p:sp>
        <p:nvSpPr>
          <p:cNvPr id="595970" name="Rectangle 2"/>
          <p:cNvSpPr>
            <a:spLocks noGrp="1" noRot="1" noChangeAspect="1" noChangeArrowheads="1" noTextEdit="1"/>
          </p:cNvSpPr>
          <p:nvPr>
            <p:ph type="sldImg"/>
          </p:nvPr>
        </p:nvSpPr>
        <p:spPr>
          <a:xfrm>
            <a:off x="406400" y="696913"/>
            <a:ext cx="6197600" cy="3486150"/>
          </a:xfrm>
          <a:ln/>
        </p:spPr>
      </p:sp>
      <p:sp>
        <p:nvSpPr>
          <p:cNvPr id="59597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42E4EEC-242E-4699-A735-AC67A337252C}" type="slidenum">
              <a:rPr lang="en-US"/>
              <a:pPr/>
              <a:t>12</a:t>
            </a:fld>
            <a:endParaRPr lang="en-US"/>
          </a:p>
        </p:txBody>
      </p:sp>
      <p:sp>
        <p:nvSpPr>
          <p:cNvPr id="595970" name="Rectangle 2"/>
          <p:cNvSpPr>
            <a:spLocks noGrp="1" noRot="1" noChangeAspect="1" noChangeArrowheads="1" noTextEdit="1"/>
          </p:cNvSpPr>
          <p:nvPr>
            <p:ph type="sldImg"/>
          </p:nvPr>
        </p:nvSpPr>
        <p:spPr>
          <a:xfrm>
            <a:off x="406400" y="696913"/>
            <a:ext cx="6197600" cy="3486150"/>
          </a:xfrm>
          <a:ln/>
        </p:spPr>
      </p:sp>
      <p:sp>
        <p:nvSpPr>
          <p:cNvPr id="59597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42E4EEC-242E-4699-A735-AC67A337252C}" type="slidenum">
              <a:rPr lang="en-US"/>
              <a:pPr/>
              <a:t>13</a:t>
            </a:fld>
            <a:endParaRPr lang="en-US"/>
          </a:p>
        </p:txBody>
      </p:sp>
      <p:sp>
        <p:nvSpPr>
          <p:cNvPr id="595970" name="Rectangle 2"/>
          <p:cNvSpPr>
            <a:spLocks noGrp="1" noRot="1" noChangeAspect="1" noChangeArrowheads="1" noTextEdit="1"/>
          </p:cNvSpPr>
          <p:nvPr>
            <p:ph type="sldImg"/>
          </p:nvPr>
        </p:nvSpPr>
        <p:spPr>
          <a:xfrm>
            <a:off x="406400" y="696913"/>
            <a:ext cx="6197600" cy="3486150"/>
          </a:xfrm>
          <a:ln/>
        </p:spPr>
      </p:sp>
      <p:sp>
        <p:nvSpPr>
          <p:cNvPr id="59597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42E4EEC-242E-4699-A735-AC67A337252C}" type="slidenum">
              <a:rPr lang="en-US"/>
              <a:pPr/>
              <a:t>14</a:t>
            </a:fld>
            <a:endParaRPr lang="en-US"/>
          </a:p>
        </p:txBody>
      </p:sp>
      <p:sp>
        <p:nvSpPr>
          <p:cNvPr id="595970" name="Rectangle 2"/>
          <p:cNvSpPr>
            <a:spLocks noGrp="1" noRot="1" noChangeAspect="1" noChangeArrowheads="1" noTextEdit="1"/>
          </p:cNvSpPr>
          <p:nvPr>
            <p:ph type="sldImg"/>
          </p:nvPr>
        </p:nvSpPr>
        <p:spPr>
          <a:xfrm>
            <a:off x="406400" y="696913"/>
            <a:ext cx="6197600" cy="3486150"/>
          </a:xfrm>
          <a:ln/>
        </p:spPr>
      </p:sp>
      <p:sp>
        <p:nvSpPr>
          <p:cNvPr id="59597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42E4EEC-242E-4699-A735-AC67A337252C}" type="slidenum">
              <a:rPr lang="en-US"/>
              <a:pPr/>
              <a:t>15</a:t>
            </a:fld>
            <a:endParaRPr lang="en-US"/>
          </a:p>
        </p:txBody>
      </p:sp>
      <p:sp>
        <p:nvSpPr>
          <p:cNvPr id="595970" name="Rectangle 2"/>
          <p:cNvSpPr>
            <a:spLocks noGrp="1" noRot="1" noChangeAspect="1" noChangeArrowheads="1" noTextEdit="1"/>
          </p:cNvSpPr>
          <p:nvPr>
            <p:ph type="sldImg"/>
          </p:nvPr>
        </p:nvSpPr>
        <p:spPr>
          <a:xfrm>
            <a:off x="406400" y="696913"/>
            <a:ext cx="6197600" cy="3486150"/>
          </a:xfrm>
          <a:ln/>
        </p:spPr>
      </p:sp>
      <p:sp>
        <p:nvSpPr>
          <p:cNvPr id="59597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42E4EEC-242E-4699-A735-AC67A337252C}" type="slidenum">
              <a:rPr lang="en-US"/>
              <a:pPr/>
              <a:t>16</a:t>
            </a:fld>
            <a:endParaRPr lang="en-US"/>
          </a:p>
        </p:txBody>
      </p:sp>
      <p:sp>
        <p:nvSpPr>
          <p:cNvPr id="595970" name="Rectangle 2"/>
          <p:cNvSpPr>
            <a:spLocks noGrp="1" noRot="1" noChangeAspect="1" noChangeArrowheads="1" noTextEdit="1"/>
          </p:cNvSpPr>
          <p:nvPr>
            <p:ph type="sldImg"/>
          </p:nvPr>
        </p:nvSpPr>
        <p:spPr>
          <a:xfrm>
            <a:off x="406400" y="696913"/>
            <a:ext cx="6197600" cy="3486150"/>
          </a:xfrm>
          <a:ln/>
        </p:spPr>
      </p:sp>
      <p:sp>
        <p:nvSpPr>
          <p:cNvPr id="59597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42E4EEC-242E-4699-A735-AC67A337252C}" type="slidenum">
              <a:rPr lang="en-US"/>
              <a:pPr/>
              <a:t>17</a:t>
            </a:fld>
            <a:endParaRPr lang="en-US"/>
          </a:p>
        </p:txBody>
      </p:sp>
      <p:sp>
        <p:nvSpPr>
          <p:cNvPr id="595970" name="Rectangle 2"/>
          <p:cNvSpPr>
            <a:spLocks noGrp="1" noRot="1" noChangeAspect="1" noChangeArrowheads="1" noTextEdit="1"/>
          </p:cNvSpPr>
          <p:nvPr>
            <p:ph type="sldImg"/>
          </p:nvPr>
        </p:nvSpPr>
        <p:spPr>
          <a:xfrm>
            <a:off x="406400" y="696913"/>
            <a:ext cx="6197600" cy="3486150"/>
          </a:xfrm>
          <a:ln/>
        </p:spPr>
      </p:sp>
      <p:sp>
        <p:nvSpPr>
          <p:cNvPr id="59597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42E4EEC-242E-4699-A735-AC67A337252C}" type="slidenum">
              <a:rPr lang="en-US"/>
              <a:pPr/>
              <a:t>18</a:t>
            </a:fld>
            <a:endParaRPr lang="en-US"/>
          </a:p>
        </p:txBody>
      </p:sp>
      <p:sp>
        <p:nvSpPr>
          <p:cNvPr id="595970" name="Rectangle 2"/>
          <p:cNvSpPr>
            <a:spLocks noGrp="1" noRot="1" noChangeAspect="1" noChangeArrowheads="1" noTextEdit="1"/>
          </p:cNvSpPr>
          <p:nvPr>
            <p:ph type="sldImg"/>
          </p:nvPr>
        </p:nvSpPr>
        <p:spPr>
          <a:xfrm>
            <a:off x="406400" y="696913"/>
            <a:ext cx="6197600" cy="3486150"/>
          </a:xfrm>
          <a:ln/>
        </p:spPr>
      </p:sp>
      <p:sp>
        <p:nvSpPr>
          <p:cNvPr id="59597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42E4EEC-242E-4699-A735-AC67A337252C}" type="slidenum">
              <a:rPr lang="en-US"/>
              <a:pPr/>
              <a:t>3</a:t>
            </a:fld>
            <a:endParaRPr lang="en-US"/>
          </a:p>
        </p:txBody>
      </p:sp>
      <p:sp>
        <p:nvSpPr>
          <p:cNvPr id="595970" name="Rectangle 2"/>
          <p:cNvSpPr>
            <a:spLocks noGrp="1" noRot="1" noChangeAspect="1" noChangeArrowheads="1" noTextEdit="1"/>
          </p:cNvSpPr>
          <p:nvPr>
            <p:ph type="sldImg"/>
          </p:nvPr>
        </p:nvSpPr>
        <p:spPr>
          <a:xfrm>
            <a:off x="406400" y="696913"/>
            <a:ext cx="6197600" cy="3486150"/>
          </a:xfrm>
          <a:ln/>
        </p:spPr>
      </p:sp>
      <p:sp>
        <p:nvSpPr>
          <p:cNvPr id="59597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42E4EEC-242E-4699-A735-AC67A337252C}" type="slidenum">
              <a:rPr lang="en-US"/>
              <a:pPr/>
              <a:t>4</a:t>
            </a:fld>
            <a:endParaRPr lang="en-US"/>
          </a:p>
        </p:txBody>
      </p:sp>
      <p:sp>
        <p:nvSpPr>
          <p:cNvPr id="595970" name="Rectangle 2"/>
          <p:cNvSpPr>
            <a:spLocks noGrp="1" noRot="1" noChangeAspect="1" noChangeArrowheads="1" noTextEdit="1"/>
          </p:cNvSpPr>
          <p:nvPr>
            <p:ph type="sldImg"/>
          </p:nvPr>
        </p:nvSpPr>
        <p:spPr>
          <a:xfrm>
            <a:off x="406400" y="696913"/>
            <a:ext cx="6197600" cy="3486150"/>
          </a:xfrm>
          <a:ln/>
        </p:spPr>
      </p:sp>
      <p:sp>
        <p:nvSpPr>
          <p:cNvPr id="59597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42E4EEC-242E-4699-A735-AC67A337252C}" type="slidenum">
              <a:rPr lang="en-US"/>
              <a:pPr/>
              <a:t>5</a:t>
            </a:fld>
            <a:endParaRPr lang="en-US"/>
          </a:p>
        </p:txBody>
      </p:sp>
      <p:sp>
        <p:nvSpPr>
          <p:cNvPr id="595970" name="Rectangle 2"/>
          <p:cNvSpPr>
            <a:spLocks noGrp="1" noRot="1" noChangeAspect="1" noChangeArrowheads="1" noTextEdit="1"/>
          </p:cNvSpPr>
          <p:nvPr>
            <p:ph type="sldImg"/>
          </p:nvPr>
        </p:nvSpPr>
        <p:spPr>
          <a:xfrm>
            <a:off x="406400" y="696913"/>
            <a:ext cx="6197600" cy="3486150"/>
          </a:xfrm>
          <a:ln/>
        </p:spPr>
      </p:sp>
      <p:sp>
        <p:nvSpPr>
          <p:cNvPr id="59597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42E4EEC-242E-4699-A735-AC67A337252C}" type="slidenum">
              <a:rPr lang="en-US"/>
              <a:pPr/>
              <a:t>6</a:t>
            </a:fld>
            <a:endParaRPr lang="en-US"/>
          </a:p>
        </p:txBody>
      </p:sp>
      <p:sp>
        <p:nvSpPr>
          <p:cNvPr id="595970" name="Rectangle 2"/>
          <p:cNvSpPr>
            <a:spLocks noGrp="1" noRot="1" noChangeAspect="1" noChangeArrowheads="1" noTextEdit="1"/>
          </p:cNvSpPr>
          <p:nvPr>
            <p:ph type="sldImg"/>
          </p:nvPr>
        </p:nvSpPr>
        <p:spPr>
          <a:xfrm>
            <a:off x="406400" y="696913"/>
            <a:ext cx="6197600" cy="3486150"/>
          </a:xfrm>
          <a:ln/>
        </p:spPr>
      </p:sp>
      <p:sp>
        <p:nvSpPr>
          <p:cNvPr id="59597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42E4EEC-242E-4699-A735-AC67A337252C}" type="slidenum">
              <a:rPr lang="en-US"/>
              <a:pPr/>
              <a:t>7</a:t>
            </a:fld>
            <a:endParaRPr lang="en-US"/>
          </a:p>
        </p:txBody>
      </p:sp>
      <p:sp>
        <p:nvSpPr>
          <p:cNvPr id="595970" name="Rectangle 2"/>
          <p:cNvSpPr>
            <a:spLocks noGrp="1" noRot="1" noChangeAspect="1" noChangeArrowheads="1" noTextEdit="1"/>
          </p:cNvSpPr>
          <p:nvPr>
            <p:ph type="sldImg"/>
          </p:nvPr>
        </p:nvSpPr>
        <p:spPr>
          <a:xfrm>
            <a:off x="406400" y="696913"/>
            <a:ext cx="6197600" cy="3486150"/>
          </a:xfrm>
          <a:ln/>
        </p:spPr>
      </p:sp>
      <p:sp>
        <p:nvSpPr>
          <p:cNvPr id="59597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42E4EEC-242E-4699-A735-AC67A337252C}" type="slidenum">
              <a:rPr lang="en-US"/>
              <a:pPr/>
              <a:t>8</a:t>
            </a:fld>
            <a:endParaRPr lang="en-US"/>
          </a:p>
        </p:txBody>
      </p:sp>
      <p:sp>
        <p:nvSpPr>
          <p:cNvPr id="595970" name="Rectangle 2"/>
          <p:cNvSpPr>
            <a:spLocks noGrp="1" noRot="1" noChangeAspect="1" noChangeArrowheads="1" noTextEdit="1"/>
          </p:cNvSpPr>
          <p:nvPr>
            <p:ph type="sldImg"/>
          </p:nvPr>
        </p:nvSpPr>
        <p:spPr>
          <a:xfrm>
            <a:off x="406400" y="696913"/>
            <a:ext cx="6197600" cy="3486150"/>
          </a:xfrm>
          <a:ln/>
        </p:spPr>
      </p:sp>
      <p:sp>
        <p:nvSpPr>
          <p:cNvPr id="59597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42E4EEC-242E-4699-A735-AC67A337252C}" type="slidenum">
              <a:rPr lang="en-US"/>
              <a:pPr/>
              <a:t>9</a:t>
            </a:fld>
            <a:endParaRPr lang="en-US"/>
          </a:p>
        </p:txBody>
      </p:sp>
      <p:sp>
        <p:nvSpPr>
          <p:cNvPr id="595970" name="Rectangle 2"/>
          <p:cNvSpPr>
            <a:spLocks noGrp="1" noRot="1" noChangeAspect="1" noChangeArrowheads="1" noTextEdit="1"/>
          </p:cNvSpPr>
          <p:nvPr>
            <p:ph type="sldImg"/>
          </p:nvPr>
        </p:nvSpPr>
        <p:spPr>
          <a:xfrm>
            <a:off x="406400" y="696913"/>
            <a:ext cx="6197600" cy="3486150"/>
          </a:xfrm>
          <a:ln/>
        </p:spPr>
      </p:sp>
      <p:sp>
        <p:nvSpPr>
          <p:cNvPr id="59597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42E4EEC-242E-4699-A735-AC67A337252C}" type="slidenum">
              <a:rPr lang="en-US"/>
              <a:pPr/>
              <a:t>10</a:t>
            </a:fld>
            <a:endParaRPr lang="en-US"/>
          </a:p>
        </p:txBody>
      </p:sp>
      <p:sp>
        <p:nvSpPr>
          <p:cNvPr id="595970" name="Rectangle 2"/>
          <p:cNvSpPr>
            <a:spLocks noGrp="1" noRot="1" noChangeAspect="1" noChangeArrowheads="1" noTextEdit="1"/>
          </p:cNvSpPr>
          <p:nvPr>
            <p:ph type="sldImg"/>
          </p:nvPr>
        </p:nvSpPr>
        <p:spPr>
          <a:xfrm>
            <a:off x="406400" y="696913"/>
            <a:ext cx="6197600" cy="3486150"/>
          </a:xfrm>
          <a:ln/>
        </p:spPr>
      </p:sp>
      <p:sp>
        <p:nvSpPr>
          <p:cNvPr id="595971" name="Rectangle 3"/>
          <p:cNvSpPr>
            <a:spLocks noGrp="1" noChangeArrowheads="1"/>
          </p:cNvSpPr>
          <p:nvPr>
            <p:ph type="body" idx="1"/>
          </p:nvPr>
        </p:nvSpPr>
        <p:spPr/>
        <p:txBody>
          <a:bodyPr/>
          <a:lstStyle/>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6" Type="http://schemas.openxmlformats.org/officeDocument/2006/relationships/image" Target="../media/image6.emf"/><Relationship Id="rId5" Type="http://schemas.openxmlformats.org/officeDocument/2006/relationships/image" Target="../media/image5.png"/><Relationship Id="rId4" Type="http://schemas.openxmlformats.org/officeDocument/2006/relationships/image" Target="../media/image4.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sp>
        <p:nvSpPr>
          <p:cNvPr id="6" name="Parallelogram 5"/>
          <p:cNvSpPr/>
          <p:nvPr userDrawn="1"/>
        </p:nvSpPr>
        <p:spPr bwMode="auto">
          <a:xfrm>
            <a:off x="-5172076" y="0"/>
            <a:ext cx="14316076" cy="5143500"/>
          </a:xfrm>
          <a:custGeom>
            <a:avLst/>
            <a:gdLst/>
            <a:ahLst/>
            <a:cxnLst/>
            <a:rect l="l" t="t" r="r" b="b"/>
            <a:pathLst>
              <a:path w="14316076" h="5143500">
                <a:moveTo>
                  <a:pt x="5139591" y="0"/>
                </a:moveTo>
                <a:lnTo>
                  <a:pt x="14316076" y="0"/>
                </a:lnTo>
                <a:lnTo>
                  <a:pt x="14316076" y="5143500"/>
                </a:lnTo>
                <a:lnTo>
                  <a:pt x="0" y="5143500"/>
                </a:lnTo>
                <a:close/>
              </a:path>
            </a:pathLst>
          </a:custGeom>
          <a:solidFill>
            <a:srgbClr val="005287"/>
          </a:solidFill>
          <a:ln w="12700" cap="sq" algn="ctr">
            <a:noFill/>
            <a:miter lim="800000"/>
            <a:headEnd/>
            <a:tailEnd/>
          </a:ln>
          <a:effectLst/>
        </p:spPr>
        <p:txBody>
          <a:bodyPr wrap="square" lIns="0" rIns="0" rtlCol="0" anchor="ctr"/>
          <a:lstStyle/>
          <a:p>
            <a:pPr algn="ctr">
              <a:spcBef>
                <a:spcPts val="1080"/>
              </a:spcBef>
            </a:pPr>
            <a:endParaRPr lang="en-US" sz="1600" b="1" dirty="0" smtClean="0">
              <a:solidFill>
                <a:schemeClr val="bg1"/>
              </a:solidFill>
              <a:latin typeface="+mn-lt"/>
            </a:endParaRPr>
          </a:p>
        </p:txBody>
      </p:sp>
      <p:sp>
        <p:nvSpPr>
          <p:cNvPr id="3" name="Rectangle 2"/>
          <p:cNvSpPr/>
          <p:nvPr userDrawn="1"/>
        </p:nvSpPr>
        <p:spPr bwMode="auto">
          <a:xfrm>
            <a:off x="0" y="0"/>
            <a:ext cx="9144000" cy="5143500"/>
          </a:xfrm>
          <a:prstGeom prst="rect">
            <a:avLst/>
          </a:prstGeom>
          <a:gradFill flip="none" rotWithShape="1">
            <a:gsLst>
              <a:gs pos="0">
                <a:srgbClr val="F8F8F8"/>
              </a:gs>
              <a:gs pos="100000">
                <a:srgbClr val="F2F2F2"/>
              </a:gs>
            </a:gsLst>
            <a:path path="circle">
              <a:fillToRect l="50000" t="50000" r="50000" b="50000"/>
            </a:path>
            <a:tileRect/>
          </a:gradFill>
          <a:ln w="12700" cap="sq" algn="ctr">
            <a:noFill/>
            <a:miter lim="800000"/>
            <a:headEnd/>
            <a:tailEnd/>
          </a:ln>
          <a:effectLst/>
        </p:spPr>
        <p:txBody>
          <a:bodyPr wrap="square" lIns="0" rIns="0" rtlCol="0" anchor="ctr"/>
          <a:lstStyle/>
          <a:p>
            <a:pPr lvl="0">
              <a:spcBef>
                <a:spcPts val="1080"/>
              </a:spcBef>
            </a:pPr>
            <a:endParaRPr lang="en-US" sz="1600" b="1" dirty="0" smtClean="0">
              <a:solidFill>
                <a:schemeClr val="bg1"/>
              </a:solidFill>
              <a:latin typeface="+mn-lt"/>
            </a:endParaRPr>
          </a:p>
        </p:txBody>
      </p:sp>
      <p:sp>
        <p:nvSpPr>
          <p:cNvPr id="130" name="Isosceles Triangle 129"/>
          <p:cNvSpPr/>
          <p:nvPr userDrawn="1"/>
        </p:nvSpPr>
        <p:spPr bwMode="auto">
          <a:xfrm>
            <a:off x="5916059" y="1904898"/>
            <a:ext cx="3227942" cy="3238602"/>
          </a:xfrm>
          <a:prstGeom prst="triangle">
            <a:avLst>
              <a:gd name="adj" fmla="val 100000"/>
            </a:avLst>
          </a:prstGeom>
          <a:solidFill>
            <a:srgbClr val="00895F"/>
          </a:solidFill>
          <a:ln w="12700" cap="sq" algn="ctr">
            <a:noFill/>
            <a:miter lim="800000"/>
            <a:headEnd/>
            <a:tailEnd/>
          </a:ln>
          <a:effectLst/>
        </p:spPr>
        <p:txBody>
          <a:bodyPr wrap="square" lIns="0" rIns="0" rtlCol="0" anchor="ctr"/>
          <a:lstStyle/>
          <a:p>
            <a:pPr algn="ctr">
              <a:spcBef>
                <a:spcPts val="1080"/>
              </a:spcBef>
            </a:pPr>
            <a:endParaRPr lang="en-US" sz="1600" b="1" dirty="0" smtClean="0">
              <a:solidFill>
                <a:schemeClr val="bg1"/>
              </a:solidFill>
              <a:latin typeface="+mn-lt"/>
            </a:endParaRPr>
          </a:p>
        </p:txBody>
      </p:sp>
      <p:sp>
        <p:nvSpPr>
          <p:cNvPr id="7" name="Isosceles Triangle 6"/>
          <p:cNvSpPr/>
          <p:nvPr userDrawn="1"/>
        </p:nvSpPr>
        <p:spPr bwMode="auto">
          <a:xfrm>
            <a:off x="6224535" y="2214390"/>
            <a:ext cx="2919469" cy="2929110"/>
          </a:xfrm>
          <a:prstGeom prst="triangle">
            <a:avLst>
              <a:gd name="adj" fmla="val 100000"/>
            </a:avLst>
          </a:prstGeom>
          <a:solidFill>
            <a:srgbClr val="005287"/>
          </a:solidFill>
          <a:ln w="12700" cap="sq" algn="ctr">
            <a:noFill/>
            <a:miter lim="800000"/>
            <a:headEnd/>
            <a:tailEnd/>
          </a:ln>
          <a:effectLst/>
        </p:spPr>
        <p:txBody>
          <a:bodyPr wrap="square" lIns="0" rIns="0" rtlCol="0" anchor="ctr"/>
          <a:lstStyle/>
          <a:p>
            <a:pPr algn="ctr">
              <a:spcBef>
                <a:spcPts val="1080"/>
              </a:spcBef>
            </a:pPr>
            <a:endParaRPr lang="en-US" sz="1600" b="1" dirty="0" smtClean="0">
              <a:solidFill>
                <a:schemeClr val="bg1"/>
              </a:solidFill>
              <a:latin typeface="+mn-lt"/>
            </a:endParaRPr>
          </a:p>
        </p:txBody>
      </p:sp>
      <p:pic>
        <p:nvPicPr>
          <p:cNvPr id="17" name="compositeMap"/>
          <p:cNvPicPr>
            <a:picLocks noChangeAspect="1"/>
          </p:cNvPicPr>
          <p:nvPr userDrawn="1"/>
        </p:nvPicPr>
        <p:blipFill>
          <a:blip r:embed="rId2">
            <a:extLst>
              <a:ext uri="{28A0092B-C50C-407E-A947-70E740481C1C}">
                <a14:useLocalDpi xmlns:a14="http://schemas.microsoft.com/office/drawing/2010/main" xmlns="" val="0"/>
              </a:ext>
            </a:extLst>
          </a:blip>
          <a:stretch>
            <a:fillRect/>
          </a:stretch>
        </p:blipFill>
        <p:spPr>
          <a:xfrm>
            <a:off x="0" y="0"/>
            <a:ext cx="9144000" cy="5143500"/>
          </a:xfrm>
          <a:prstGeom prst="rect">
            <a:avLst/>
          </a:prstGeom>
        </p:spPr>
      </p:pic>
      <p:pic>
        <p:nvPicPr>
          <p:cNvPr id="16" name="shadow"/>
          <p:cNvPicPr>
            <a:picLocks noChangeAspect="1"/>
          </p:cNvPicPr>
          <p:nvPr userDrawn="1"/>
        </p:nvPicPr>
        <p:blipFill>
          <a:blip r:embed="rId3">
            <a:extLst>
              <a:ext uri="{28A0092B-C50C-407E-A947-70E740481C1C}">
                <a14:useLocalDpi xmlns:a14="http://schemas.microsoft.com/office/drawing/2010/main" xmlns="" val="0"/>
              </a:ext>
            </a:extLst>
          </a:blip>
          <a:stretch>
            <a:fillRect/>
          </a:stretch>
        </p:blipFill>
        <p:spPr>
          <a:xfrm>
            <a:off x="0" y="0"/>
            <a:ext cx="9144000" cy="5143500"/>
          </a:xfrm>
          <a:prstGeom prst="rect">
            <a:avLst/>
          </a:prstGeom>
        </p:spPr>
      </p:pic>
      <p:pic>
        <p:nvPicPr>
          <p:cNvPr id="13" name="mapdots"/>
          <p:cNvPicPr>
            <a:picLocks noChangeAspect="1"/>
          </p:cNvPicPr>
          <p:nvPr userDrawn="1"/>
        </p:nvPicPr>
        <p:blipFill>
          <a:blip r:embed="rId4">
            <a:extLst>
              <a:ext uri="{28A0092B-C50C-407E-A947-70E740481C1C}">
                <a14:useLocalDpi xmlns:a14="http://schemas.microsoft.com/office/drawing/2010/main" xmlns="" val="0"/>
              </a:ext>
            </a:extLst>
          </a:blip>
          <a:stretch>
            <a:fillRect/>
          </a:stretch>
        </p:blipFill>
        <p:spPr>
          <a:xfrm>
            <a:off x="0" y="0"/>
            <a:ext cx="9144000" cy="5143500"/>
          </a:xfrm>
          <a:prstGeom prst="rect">
            <a:avLst/>
          </a:prstGeom>
        </p:spPr>
      </p:pic>
      <p:pic>
        <p:nvPicPr>
          <p:cNvPr id="15" name="maplines"/>
          <p:cNvPicPr>
            <a:picLocks noChangeAspect="1"/>
          </p:cNvPicPr>
          <p:nvPr userDrawn="1"/>
        </p:nvPicPr>
        <p:blipFill>
          <a:blip r:embed="rId5">
            <a:extLst>
              <a:ext uri="{28A0092B-C50C-407E-A947-70E740481C1C}">
                <a14:useLocalDpi xmlns:a14="http://schemas.microsoft.com/office/drawing/2010/main" xmlns="" val="0"/>
              </a:ext>
            </a:extLst>
          </a:blip>
          <a:stretch>
            <a:fillRect/>
          </a:stretch>
        </p:blipFill>
        <p:spPr>
          <a:xfrm>
            <a:off x="0" y="0"/>
            <a:ext cx="9144000" cy="5143500"/>
          </a:xfrm>
          <a:prstGeom prst="rect">
            <a:avLst/>
          </a:prstGeom>
        </p:spPr>
      </p:pic>
      <p:sp>
        <p:nvSpPr>
          <p:cNvPr id="9" name="speaker name and date"/>
          <p:cNvSpPr>
            <a:spLocks noGrp="1"/>
          </p:cNvSpPr>
          <p:nvPr>
            <p:ph type="body" sz="quarter" idx="11"/>
          </p:nvPr>
        </p:nvSpPr>
        <p:spPr>
          <a:xfrm>
            <a:off x="336175" y="4003006"/>
            <a:ext cx="3695497" cy="1049243"/>
          </a:xfrm>
          <a:prstGeom prst="rect">
            <a:avLst/>
          </a:prstGeom>
        </p:spPr>
        <p:txBody>
          <a:bodyPr/>
          <a:lstStyle>
            <a:lvl1pPr marL="0" indent="0">
              <a:buNone/>
              <a:defRPr sz="1400">
                <a:solidFill>
                  <a:schemeClr val="accent1"/>
                </a:solidFill>
              </a:defRPr>
            </a:lvl1pPr>
            <a:lvl2pPr marL="400050" indent="0">
              <a:buNone/>
              <a:defRPr/>
            </a:lvl2pPr>
            <a:lvl3pPr marL="800100" indent="0">
              <a:buNone/>
              <a:defRPr/>
            </a:lvl3pPr>
            <a:lvl4pPr marL="1143000" indent="0">
              <a:buNone/>
              <a:defRPr/>
            </a:lvl4pPr>
            <a:lvl5pPr marL="1543050" indent="0">
              <a:buNone/>
              <a:defRPr/>
            </a:lvl5pPr>
          </a:lstStyle>
          <a:p>
            <a:pPr lvl="0"/>
            <a:r>
              <a:rPr lang="en-US" smtClean="0"/>
              <a:t>Click to edit Master text styles</a:t>
            </a:r>
          </a:p>
        </p:txBody>
      </p:sp>
      <p:pic>
        <p:nvPicPr>
          <p:cNvPr id="2057" name="logo"/>
          <p:cNvPicPr>
            <a:picLocks noChangeAspect="1" noChangeArrowheads="1"/>
          </p:cNvPicPr>
          <p:nvPr userDrawn="1"/>
        </p:nvPicPr>
        <p:blipFill>
          <a:blip r:embed="rId6">
            <a:extLst>
              <a:ext uri="{28A0092B-C50C-407E-A947-70E740481C1C}">
                <a14:useLocalDpi xmlns:a14="http://schemas.microsoft.com/office/drawing/2010/main" xmlns="" val="0"/>
              </a:ext>
            </a:extLst>
          </a:blip>
          <a:srcRect/>
          <a:stretch>
            <a:fillRect/>
          </a:stretch>
        </p:blipFill>
        <p:spPr bwMode="auto">
          <a:xfrm>
            <a:off x="7171314" y="4475786"/>
            <a:ext cx="1696420" cy="274731"/>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5" name="subhead"/>
          <p:cNvSpPr>
            <a:spLocks noGrp="1"/>
          </p:cNvSpPr>
          <p:nvPr>
            <p:ph type="body" sz="quarter" idx="10"/>
          </p:nvPr>
        </p:nvSpPr>
        <p:spPr>
          <a:xfrm>
            <a:off x="336176" y="2992582"/>
            <a:ext cx="3667788" cy="977931"/>
          </a:xfrm>
          <a:prstGeom prst="rect">
            <a:avLst/>
          </a:prstGeom>
        </p:spPr>
        <p:txBody>
          <a:bodyPr anchor="b" anchorCtr="0"/>
          <a:lstStyle>
            <a:lvl1pPr marL="0" indent="0">
              <a:buFontTx/>
              <a:buNone/>
              <a:defRPr sz="1800">
                <a:solidFill>
                  <a:schemeClr val="tx2"/>
                </a:solidFill>
              </a:defRPr>
            </a:lvl1pPr>
            <a:lvl2pPr marL="400050" indent="0">
              <a:buFontTx/>
              <a:buNone/>
              <a:defRPr/>
            </a:lvl2pPr>
            <a:lvl3pPr marL="800100" indent="0">
              <a:buFontTx/>
              <a:buNone/>
              <a:defRPr/>
            </a:lvl3pPr>
            <a:lvl4pPr marL="1143000" indent="0">
              <a:buFontTx/>
              <a:buNone/>
              <a:defRPr/>
            </a:lvl4pPr>
            <a:lvl5pPr marL="1543050" indent="0">
              <a:buFontTx/>
              <a:buNone/>
              <a:defRPr/>
            </a:lvl5pPr>
          </a:lstStyle>
          <a:p>
            <a:pPr lvl="0"/>
            <a:r>
              <a:rPr lang="en-US" smtClean="0"/>
              <a:t>Click to edit Master text styles</a:t>
            </a:r>
          </a:p>
        </p:txBody>
      </p:sp>
      <p:sp>
        <p:nvSpPr>
          <p:cNvPr id="14" name="Group4-oval2"/>
          <p:cNvSpPr/>
          <p:nvPr userDrawn="1"/>
        </p:nvSpPr>
        <p:spPr bwMode="auto">
          <a:xfrm>
            <a:off x="4035636" y="2596301"/>
            <a:ext cx="46495" cy="46495"/>
          </a:xfrm>
          <a:prstGeom prst="ellipse">
            <a:avLst/>
          </a:prstGeom>
          <a:solidFill>
            <a:srgbClr val="005287"/>
          </a:solidFill>
          <a:ln w="12700" cap="sq" algn="ctr">
            <a:noFill/>
            <a:miter lim="800000"/>
            <a:headEnd/>
            <a:tailEnd/>
          </a:ln>
          <a:effectLst/>
        </p:spPr>
        <p:txBody>
          <a:bodyPr wrap="square" lIns="0" rIns="0" rtlCol="0" anchor="ctr"/>
          <a:lstStyle/>
          <a:p>
            <a:pPr algn="ctr">
              <a:spcBef>
                <a:spcPts val="1080"/>
              </a:spcBef>
            </a:pPr>
            <a:endParaRPr lang="en-US" sz="1600" b="1" dirty="0" smtClean="0">
              <a:solidFill>
                <a:schemeClr val="bg1"/>
              </a:solidFill>
              <a:latin typeface="+mn-lt"/>
            </a:endParaRPr>
          </a:p>
        </p:txBody>
      </p:sp>
      <p:sp>
        <p:nvSpPr>
          <p:cNvPr id="18" name="Group1-oval1"/>
          <p:cNvSpPr/>
          <p:nvPr userDrawn="1"/>
        </p:nvSpPr>
        <p:spPr bwMode="auto">
          <a:xfrm>
            <a:off x="3380612" y="2466589"/>
            <a:ext cx="46495" cy="46495"/>
          </a:xfrm>
          <a:prstGeom prst="ellipse">
            <a:avLst/>
          </a:prstGeom>
          <a:solidFill>
            <a:srgbClr val="005287"/>
          </a:solidFill>
          <a:ln w="12700" cap="sq" algn="ctr">
            <a:noFill/>
            <a:miter lim="800000"/>
            <a:headEnd/>
            <a:tailEnd/>
          </a:ln>
          <a:effectLst/>
        </p:spPr>
        <p:txBody>
          <a:bodyPr wrap="square" lIns="0" rIns="0" rtlCol="0" anchor="ctr"/>
          <a:lstStyle/>
          <a:p>
            <a:pPr algn="ctr">
              <a:spcBef>
                <a:spcPts val="1080"/>
              </a:spcBef>
            </a:pPr>
            <a:endParaRPr lang="en-US" sz="1600" b="1" dirty="0" smtClean="0">
              <a:solidFill>
                <a:schemeClr val="bg1"/>
              </a:solidFill>
              <a:latin typeface="+mn-lt"/>
            </a:endParaRPr>
          </a:p>
        </p:txBody>
      </p:sp>
      <p:sp>
        <p:nvSpPr>
          <p:cNvPr id="20" name="Group2-oval2"/>
          <p:cNvSpPr/>
          <p:nvPr userDrawn="1"/>
        </p:nvSpPr>
        <p:spPr bwMode="auto">
          <a:xfrm>
            <a:off x="4397900" y="3053501"/>
            <a:ext cx="46495" cy="46495"/>
          </a:xfrm>
          <a:prstGeom prst="ellipse">
            <a:avLst/>
          </a:prstGeom>
          <a:solidFill>
            <a:srgbClr val="005287"/>
          </a:solidFill>
          <a:ln w="12700" cap="sq" algn="ctr">
            <a:noFill/>
            <a:miter lim="800000"/>
            <a:headEnd/>
            <a:tailEnd/>
          </a:ln>
          <a:effectLst/>
        </p:spPr>
        <p:txBody>
          <a:bodyPr wrap="square" lIns="0" rIns="0" rtlCol="0" anchor="ctr"/>
          <a:lstStyle/>
          <a:p>
            <a:pPr algn="ctr">
              <a:spcBef>
                <a:spcPts val="1080"/>
              </a:spcBef>
            </a:pPr>
            <a:endParaRPr lang="en-US" sz="1600" b="1" dirty="0" smtClean="0">
              <a:solidFill>
                <a:schemeClr val="bg1"/>
              </a:solidFill>
              <a:latin typeface="+mn-lt"/>
            </a:endParaRPr>
          </a:p>
        </p:txBody>
      </p:sp>
      <p:sp>
        <p:nvSpPr>
          <p:cNvPr id="21" name="Group13-oval1"/>
          <p:cNvSpPr/>
          <p:nvPr userDrawn="1"/>
        </p:nvSpPr>
        <p:spPr bwMode="auto">
          <a:xfrm>
            <a:off x="5413748" y="2174733"/>
            <a:ext cx="46495" cy="46495"/>
          </a:xfrm>
          <a:prstGeom prst="ellipse">
            <a:avLst/>
          </a:prstGeom>
          <a:solidFill>
            <a:srgbClr val="005287"/>
          </a:solidFill>
          <a:ln w="12700" cap="sq" algn="ctr">
            <a:noFill/>
            <a:miter lim="800000"/>
            <a:headEnd/>
            <a:tailEnd/>
          </a:ln>
          <a:effectLst/>
        </p:spPr>
        <p:txBody>
          <a:bodyPr wrap="square" lIns="0" rIns="0" rtlCol="0" anchor="ctr"/>
          <a:lstStyle/>
          <a:p>
            <a:pPr algn="ctr">
              <a:spcBef>
                <a:spcPts val="1080"/>
              </a:spcBef>
            </a:pPr>
            <a:endParaRPr lang="en-US" sz="1600" b="1" dirty="0" smtClean="0">
              <a:solidFill>
                <a:schemeClr val="bg1"/>
              </a:solidFill>
              <a:latin typeface="+mn-lt"/>
            </a:endParaRPr>
          </a:p>
        </p:txBody>
      </p:sp>
      <p:sp>
        <p:nvSpPr>
          <p:cNvPr id="22" name="Group5-oval2"/>
          <p:cNvSpPr/>
          <p:nvPr userDrawn="1"/>
        </p:nvSpPr>
        <p:spPr bwMode="auto">
          <a:xfrm>
            <a:off x="5780164" y="2239581"/>
            <a:ext cx="46495" cy="46495"/>
          </a:xfrm>
          <a:prstGeom prst="ellipse">
            <a:avLst/>
          </a:prstGeom>
          <a:solidFill>
            <a:srgbClr val="005287"/>
          </a:solidFill>
          <a:ln w="12700" cap="sq" algn="ctr">
            <a:noFill/>
            <a:miter lim="800000"/>
            <a:headEnd/>
            <a:tailEnd/>
          </a:ln>
          <a:effectLst/>
        </p:spPr>
        <p:txBody>
          <a:bodyPr wrap="square" lIns="0" rIns="0" rtlCol="0" anchor="ctr"/>
          <a:lstStyle/>
          <a:p>
            <a:pPr algn="ctr">
              <a:spcBef>
                <a:spcPts val="1080"/>
              </a:spcBef>
            </a:pPr>
            <a:endParaRPr lang="en-US" sz="1600" b="1" dirty="0" smtClean="0">
              <a:solidFill>
                <a:schemeClr val="bg1"/>
              </a:solidFill>
              <a:latin typeface="+mn-lt"/>
            </a:endParaRPr>
          </a:p>
        </p:txBody>
      </p:sp>
      <p:sp>
        <p:nvSpPr>
          <p:cNvPr id="23" name="Group4-oval1"/>
          <p:cNvSpPr/>
          <p:nvPr userDrawn="1"/>
        </p:nvSpPr>
        <p:spPr bwMode="auto">
          <a:xfrm>
            <a:off x="5592084" y="2353069"/>
            <a:ext cx="46495" cy="46495"/>
          </a:xfrm>
          <a:prstGeom prst="ellipse">
            <a:avLst/>
          </a:prstGeom>
          <a:solidFill>
            <a:srgbClr val="005287"/>
          </a:solidFill>
          <a:ln w="12700" cap="sq" algn="ctr">
            <a:noFill/>
            <a:miter lim="800000"/>
            <a:headEnd/>
            <a:tailEnd/>
          </a:ln>
          <a:effectLst/>
        </p:spPr>
        <p:txBody>
          <a:bodyPr wrap="square" lIns="0" rIns="0" rtlCol="0" anchor="ctr"/>
          <a:lstStyle/>
          <a:p>
            <a:pPr algn="ctr">
              <a:spcBef>
                <a:spcPts val="1080"/>
              </a:spcBef>
            </a:pPr>
            <a:endParaRPr lang="en-US" sz="1600" b="1" dirty="0" smtClean="0">
              <a:solidFill>
                <a:schemeClr val="bg1"/>
              </a:solidFill>
              <a:latin typeface="+mn-lt"/>
            </a:endParaRPr>
          </a:p>
        </p:txBody>
      </p:sp>
      <p:sp>
        <p:nvSpPr>
          <p:cNvPr id="24" name="Group8-1"/>
          <p:cNvSpPr/>
          <p:nvPr userDrawn="1"/>
        </p:nvSpPr>
        <p:spPr bwMode="auto">
          <a:xfrm>
            <a:off x="5734756" y="2028797"/>
            <a:ext cx="46495" cy="46495"/>
          </a:xfrm>
          <a:prstGeom prst="ellipse">
            <a:avLst/>
          </a:prstGeom>
          <a:solidFill>
            <a:srgbClr val="005287"/>
          </a:solidFill>
          <a:ln w="12700" cap="sq" algn="ctr">
            <a:noFill/>
            <a:miter lim="800000"/>
            <a:headEnd/>
            <a:tailEnd/>
          </a:ln>
          <a:effectLst/>
        </p:spPr>
        <p:txBody>
          <a:bodyPr wrap="square" lIns="0" rIns="0" rtlCol="0" anchor="ctr"/>
          <a:lstStyle/>
          <a:p>
            <a:pPr algn="ctr">
              <a:spcBef>
                <a:spcPts val="1080"/>
              </a:spcBef>
            </a:pPr>
            <a:endParaRPr lang="en-US" sz="1600" b="1" dirty="0" smtClean="0">
              <a:solidFill>
                <a:schemeClr val="bg1"/>
              </a:solidFill>
              <a:latin typeface="+mn-lt"/>
            </a:endParaRPr>
          </a:p>
        </p:txBody>
      </p:sp>
      <p:sp>
        <p:nvSpPr>
          <p:cNvPr id="25" name="Group8-oval2"/>
          <p:cNvSpPr/>
          <p:nvPr userDrawn="1"/>
        </p:nvSpPr>
        <p:spPr bwMode="auto">
          <a:xfrm>
            <a:off x="5507764" y="2113101"/>
            <a:ext cx="46495" cy="46495"/>
          </a:xfrm>
          <a:prstGeom prst="ellipse">
            <a:avLst/>
          </a:prstGeom>
          <a:solidFill>
            <a:srgbClr val="005287"/>
          </a:solidFill>
          <a:ln w="12700" cap="sq" algn="ctr">
            <a:noFill/>
            <a:miter lim="800000"/>
            <a:headEnd/>
            <a:tailEnd/>
          </a:ln>
          <a:effectLst/>
        </p:spPr>
        <p:txBody>
          <a:bodyPr wrap="square" lIns="0" rIns="0" rtlCol="0" anchor="ctr"/>
          <a:lstStyle/>
          <a:p>
            <a:pPr algn="ctr">
              <a:spcBef>
                <a:spcPts val="1080"/>
              </a:spcBef>
            </a:pPr>
            <a:endParaRPr lang="en-US" sz="1600" b="1" dirty="0" smtClean="0">
              <a:solidFill>
                <a:schemeClr val="bg1"/>
              </a:solidFill>
              <a:latin typeface="+mn-lt"/>
            </a:endParaRPr>
          </a:p>
        </p:txBody>
      </p:sp>
      <p:sp>
        <p:nvSpPr>
          <p:cNvPr id="26" name="Group11-oval1"/>
          <p:cNvSpPr/>
          <p:nvPr userDrawn="1"/>
        </p:nvSpPr>
        <p:spPr bwMode="auto">
          <a:xfrm>
            <a:off x="7255556" y="2596253"/>
            <a:ext cx="46495" cy="46495"/>
          </a:xfrm>
          <a:prstGeom prst="ellipse">
            <a:avLst/>
          </a:prstGeom>
          <a:solidFill>
            <a:srgbClr val="005287"/>
          </a:solidFill>
          <a:ln w="12700" cap="sq" algn="ctr">
            <a:noFill/>
            <a:miter lim="800000"/>
            <a:headEnd/>
            <a:tailEnd/>
          </a:ln>
          <a:effectLst/>
        </p:spPr>
        <p:txBody>
          <a:bodyPr wrap="square" lIns="0" rIns="0" rtlCol="0" anchor="ctr"/>
          <a:lstStyle/>
          <a:p>
            <a:pPr algn="ctr">
              <a:spcBef>
                <a:spcPts val="1080"/>
              </a:spcBef>
            </a:pPr>
            <a:endParaRPr lang="en-US" sz="1600" b="1" dirty="0" smtClean="0">
              <a:solidFill>
                <a:schemeClr val="bg1"/>
              </a:solidFill>
              <a:latin typeface="+mn-lt"/>
            </a:endParaRPr>
          </a:p>
        </p:txBody>
      </p:sp>
      <p:sp>
        <p:nvSpPr>
          <p:cNvPr id="27" name="Group5-oval1"/>
          <p:cNvSpPr/>
          <p:nvPr userDrawn="1"/>
        </p:nvSpPr>
        <p:spPr bwMode="auto">
          <a:xfrm>
            <a:off x="7845716" y="2388717"/>
            <a:ext cx="46495" cy="46495"/>
          </a:xfrm>
          <a:prstGeom prst="ellipse">
            <a:avLst/>
          </a:prstGeom>
          <a:solidFill>
            <a:srgbClr val="005287"/>
          </a:solidFill>
          <a:ln w="12700" cap="sq" algn="ctr">
            <a:noFill/>
            <a:miter lim="800000"/>
            <a:headEnd/>
            <a:tailEnd/>
          </a:ln>
          <a:effectLst/>
        </p:spPr>
        <p:txBody>
          <a:bodyPr wrap="square" lIns="0" rIns="0" rtlCol="0" anchor="ctr"/>
          <a:lstStyle/>
          <a:p>
            <a:pPr algn="ctr">
              <a:spcBef>
                <a:spcPts val="1080"/>
              </a:spcBef>
            </a:pPr>
            <a:endParaRPr lang="en-US" sz="1600" b="1" dirty="0" smtClean="0">
              <a:solidFill>
                <a:schemeClr val="bg1"/>
              </a:solidFill>
              <a:latin typeface="+mn-lt"/>
            </a:endParaRPr>
          </a:p>
        </p:txBody>
      </p:sp>
      <p:sp>
        <p:nvSpPr>
          <p:cNvPr id="28" name="Group11-oval2"/>
          <p:cNvSpPr/>
          <p:nvPr userDrawn="1"/>
        </p:nvSpPr>
        <p:spPr bwMode="auto">
          <a:xfrm>
            <a:off x="6688084" y="2787565"/>
            <a:ext cx="46495" cy="46495"/>
          </a:xfrm>
          <a:prstGeom prst="ellipse">
            <a:avLst/>
          </a:prstGeom>
          <a:solidFill>
            <a:srgbClr val="005287"/>
          </a:solidFill>
          <a:ln w="12700" cap="sq" algn="ctr">
            <a:noFill/>
            <a:miter lim="800000"/>
            <a:headEnd/>
            <a:tailEnd/>
          </a:ln>
          <a:effectLst/>
        </p:spPr>
        <p:txBody>
          <a:bodyPr wrap="square" lIns="0" rIns="0" rtlCol="0" anchor="ctr"/>
          <a:lstStyle/>
          <a:p>
            <a:pPr algn="ctr">
              <a:spcBef>
                <a:spcPts val="1080"/>
              </a:spcBef>
            </a:pPr>
            <a:endParaRPr lang="en-US" sz="1600" b="1" dirty="0" smtClean="0">
              <a:solidFill>
                <a:schemeClr val="bg1"/>
              </a:solidFill>
              <a:latin typeface="+mn-lt"/>
            </a:endParaRPr>
          </a:p>
        </p:txBody>
      </p:sp>
      <p:sp>
        <p:nvSpPr>
          <p:cNvPr id="88" name="Group6-connector"/>
          <p:cNvSpPr>
            <a:spLocks noChangeShapeType="1"/>
          </p:cNvSpPr>
          <p:nvPr userDrawn="1"/>
        </p:nvSpPr>
        <p:spPr bwMode="auto">
          <a:xfrm flipH="1">
            <a:off x="7299960" y="2693670"/>
            <a:ext cx="266700" cy="209550"/>
          </a:xfrm>
          <a:prstGeom prst="line">
            <a:avLst/>
          </a:prstGeom>
          <a:noFill/>
          <a:ln w="9525" cap="flat">
            <a:solidFill>
              <a:srgbClr val="00895F"/>
            </a:solidFill>
            <a:prstDash val="solid"/>
            <a:miter lim="800000"/>
            <a:headEnd/>
            <a:tailEn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9" name="Group10-oval1"/>
          <p:cNvSpPr/>
          <p:nvPr userDrawn="1"/>
        </p:nvSpPr>
        <p:spPr bwMode="auto">
          <a:xfrm>
            <a:off x="7174484" y="2991853"/>
            <a:ext cx="46495" cy="46495"/>
          </a:xfrm>
          <a:prstGeom prst="ellipse">
            <a:avLst/>
          </a:prstGeom>
          <a:solidFill>
            <a:srgbClr val="005287"/>
          </a:solidFill>
          <a:ln w="12700" cap="sq" algn="ctr">
            <a:noFill/>
            <a:miter lim="800000"/>
            <a:headEnd/>
            <a:tailEnd/>
          </a:ln>
          <a:effectLst/>
        </p:spPr>
        <p:txBody>
          <a:bodyPr wrap="square" lIns="0" rIns="0" rtlCol="0" anchor="ctr"/>
          <a:lstStyle/>
          <a:p>
            <a:pPr algn="ctr">
              <a:spcBef>
                <a:spcPts val="1080"/>
              </a:spcBef>
            </a:pPr>
            <a:endParaRPr lang="en-US" sz="1600" b="1" dirty="0" smtClean="0">
              <a:solidFill>
                <a:schemeClr val="bg1"/>
              </a:solidFill>
              <a:latin typeface="+mn-lt"/>
            </a:endParaRPr>
          </a:p>
        </p:txBody>
      </p:sp>
      <p:sp>
        <p:nvSpPr>
          <p:cNvPr id="30" name="Group5-midpoint"/>
          <p:cNvSpPr/>
          <p:nvPr userDrawn="1"/>
        </p:nvSpPr>
        <p:spPr bwMode="auto">
          <a:xfrm>
            <a:off x="7210148" y="3027517"/>
            <a:ext cx="46495" cy="46495"/>
          </a:xfrm>
          <a:prstGeom prst="ellipse">
            <a:avLst/>
          </a:prstGeom>
          <a:solidFill>
            <a:srgbClr val="00895F"/>
          </a:solidFill>
          <a:ln w="12700" cap="sq" algn="ctr">
            <a:noFill/>
            <a:miter lim="800000"/>
            <a:headEnd/>
            <a:tailEnd/>
          </a:ln>
          <a:effectLst/>
        </p:spPr>
        <p:txBody>
          <a:bodyPr wrap="square" lIns="0" rIns="0" rtlCol="0" anchor="ctr"/>
          <a:lstStyle/>
          <a:p>
            <a:pPr algn="ctr">
              <a:spcBef>
                <a:spcPts val="1080"/>
              </a:spcBef>
            </a:pPr>
            <a:endParaRPr lang="en-US" sz="1600" b="1" dirty="0" smtClean="0">
              <a:solidFill>
                <a:schemeClr val="bg1"/>
              </a:solidFill>
              <a:latin typeface="+mn-lt"/>
            </a:endParaRPr>
          </a:p>
        </p:txBody>
      </p:sp>
      <p:sp>
        <p:nvSpPr>
          <p:cNvPr id="31" name="Group10-oval2"/>
          <p:cNvSpPr/>
          <p:nvPr userDrawn="1"/>
        </p:nvSpPr>
        <p:spPr bwMode="auto">
          <a:xfrm>
            <a:off x="7255540" y="3092365"/>
            <a:ext cx="46495" cy="46495"/>
          </a:xfrm>
          <a:prstGeom prst="ellipse">
            <a:avLst/>
          </a:prstGeom>
          <a:solidFill>
            <a:srgbClr val="005287"/>
          </a:solidFill>
          <a:ln w="12700" cap="sq" algn="ctr">
            <a:noFill/>
            <a:miter lim="800000"/>
            <a:headEnd/>
            <a:tailEnd/>
          </a:ln>
          <a:effectLst/>
        </p:spPr>
        <p:txBody>
          <a:bodyPr wrap="square" lIns="0" rIns="0" rtlCol="0" anchor="ctr"/>
          <a:lstStyle/>
          <a:p>
            <a:pPr algn="ctr">
              <a:spcBef>
                <a:spcPts val="1080"/>
              </a:spcBef>
            </a:pPr>
            <a:endParaRPr lang="en-US" sz="1600" b="1" dirty="0" smtClean="0">
              <a:solidFill>
                <a:schemeClr val="bg1"/>
              </a:solidFill>
              <a:latin typeface="+mn-lt"/>
            </a:endParaRPr>
          </a:p>
        </p:txBody>
      </p:sp>
      <p:sp>
        <p:nvSpPr>
          <p:cNvPr id="32" name="Group6-oval1"/>
          <p:cNvSpPr/>
          <p:nvPr userDrawn="1"/>
        </p:nvSpPr>
        <p:spPr bwMode="auto">
          <a:xfrm>
            <a:off x="7281476" y="2884829"/>
            <a:ext cx="46495" cy="46495"/>
          </a:xfrm>
          <a:prstGeom prst="ellipse">
            <a:avLst/>
          </a:prstGeom>
          <a:solidFill>
            <a:srgbClr val="005287"/>
          </a:solidFill>
          <a:ln w="12700" cap="sq" algn="ctr">
            <a:noFill/>
            <a:miter lim="800000"/>
            <a:headEnd/>
            <a:tailEnd/>
          </a:ln>
          <a:effectLst/>
        </p:spPr>
        <p:txBody>
          <a:bodyPr wrap="square" lIns="0" rIns="0" rtlCol="0" anchor="ctr"/>
          <a:lstStyle/>
          <a:p>
            <a:pPr algn="ctr">
              <a:spcBef>
                <a:spcPts val="1080"/>
              </a:spcBef>
            </a:pPr>
            <a:endParaRPr lang="en-US" sz="1600" b="1" dirty="0" smtClean="0">
              <a:solidFill>
                <a:schemeClr val="bg1"/>
              </a:solidFill>
              <a:latin typeface="+mn-lt"/>
            </a:endParaRPr>
          </a:p>
        </p:txBody>
      </p:sp>
      <p:sp>
        <p:nvSpPr>
          <p:cNvPr id="34" name="Group2oval1"/>
          <p:cNvSpPr/>
          <p:nvPr userDrawn="1"/>
        </p:nvSpPr>
        <p:spPr bwMode="auto">
          <a:xfrm>
            <a:off x="7518180" y="2382205"/>
            <a:ext cx="46495" cy="46495"/>
          </a:xfrm>
          <a:prstGeom prst="ellipse">
            <a:avLst/>
          </a:prstGeom>
          <a:solidFill>
            <a:srgbClr val="00895F"/>
          </a:solidFill>
          <a:ln w="12700" cap="sq" algn="ctr">
            <a:noFill/>
            <a:miter lim="800000"/>
            <a:headEnd/>
            <a:tailEnd/>
          </a:ln>
          <a:effectLst/>
        </p:spPr>
        <p:txBody>
          <a:bodyPr wrap="square" lIns="0" rIns="0" rtlCol="0" anchor="ctr"/>
          <a:lstStyle/>
          <a:p>
            <a:pPr algn="ctr">
              <a:spcBef>
                <a:spcPts val="1080"/>
              </a:spcBef>
            </a:pPr>
            <a:endParaRPr lang="en-US" sz="1600" b="1" dirty="0" smtClean="0">
              <a:solidFill>
                <a:schemeClr val="bg1"/>
              </a:solidFill>
              <a:latin typeface="+mn-lt"/>
            </a:endParaRPr>
          </a:p>
        </p:txBody>
      </p:sp>
      <p:sp>
        <p:nvSpPr>
          <p:cNvPr id="75" name="Group10-connector"/>
          <p:cNvSpPr>
            <a:spLocks noChangeShapeType="1"/>
          </p:cNvSpPr>
          <p:nvPr userDrawn="1"/>
        </p:nvSpPr>
        <p:spPr bwMode="auto">
          <a:xfrm>
            <a:off x="7195893" y="3009372"/>
            <a:ext cx="85021" cy="107208"/>
          </a:xfrm>
          <a:prstGeom prst="line">
            <a:avLst/>
          </a:prstGeom>
          <a:noFill/>
          <a:ln w="9525" cap="flat">
            <a:solidFill>
              <a:schemeClr val="accent2"/>
            </a:solidFill>
            <a:prstDash val="solid"/>
            <a:miter lim="800000"/>
            <a:headEnd/>
            <a:tailEn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5" name="Group6-oval2"/>
          <p:cNvSpPr/>
          <p:nvPr userDrawn="1"/>
        </p:nvSpPr>
        <p:spPr bwMode="auto">
          <a:xfrm>
            <a:off x="7544116" y="2670797"/>
            <a:ext cx="46495" cy="46495"/>
          </a:xfrm>
          <a:prstGeom prst="ellipse">
            <a:avLst/>
          </a:prstGeom>
          <a:solidFill>
            <a:srgbClr val="00895F"/>
          </a:solidFill>
          <a:ln w="12700" cap="sq" algn="ctr">
            <a:noFill/>
            <a:miter lim="800000"/>
            <a:headEnd/>
            <a:tailEnd/>
          </a:ln>
          <a:effectLst/>
        </p:spPr>
        <p:txBody>
          <a:bodyPr wrap="square" lIns="0" rIns="0" rtlCol="0" anchor="ctr"/>
          <a:lstStyle/>
          <a:p>
            <a:pPr algn="ctr">
              <a:spcBef>
                <a:spcPts val="1080"/>
              </a:spcBef>
            </a:pPr>
            <a:endParaRPr lang="en-US" sz="1600" b="1" dirty="0" smtClean="0">
              <a:solidFill>
                <a:schemeClr val="bg1"/>
              </a:solidFill>
              <a:latin typeface="+mn-lt"/>
            </a:endParaRPr>
          </a:p>
        </p:txBody>
      </p:sp>
      <p:sp>
        <p:nvSpPr>
          <p:cNvPr id="36" name="Group7-oval1"/>
          <p:cNvSpPr/>
          <p:nvPr userDrawn="1"/>
        </p:nvSpPr>
        <p:spPr bwMode="auto">
          <a:xfrm>
            <a:off x="4165252" y="2297885"/>
            <a:ext cx="46495" cy="46495"/>
          </a:xfrm>
          <a:prstGeom prst="ellipse">
            <a:avLst/>
          </a:prstGeom>
          <a:solidFill>
            <a:srgbClr val="F15D22"/>
          </a:solidFill>
          <a:ln w="12700" cap="sq" algn="ctr">
            <a:noFill/>
            <a:miter lim="800000"/>
            <a:headEnd/>
            <a:tailEnd/>
          </a:ln>
          <a:effectLst/>
        </p:spPr>
        <p:txBody>
          <a:bodyPr wrap="square" lIns="0" rIns="0" rtlCol="0" anchor="ctr"/>
          <a:lstStyle/>
          <a:p>
            <a:pPr algn="ctr">
              <a:spcBef>
                <a:spcPts val="1080"/>
              </a:spcBef>
            </a:pPr>
            <a:endParaRPr lang="en-US" sz="1600" b="1" dirty="0" smtClean="0">
              <a:solidFill>
                <a:schemeClr val="bg1"/>
              </a:solidFill>
              <a:latin typeface="+mn-lt"/>
            </a:endParaRPr>
          </a:p>
        </p:txBody>
      </p:sp>
      <p:sp>
        <p:nvSpPr>
          <p:cNvPr id="38" name="Group3-oval1"/>
          <p:cNvSpPr/>
          <p:nvPr userDrawn="1"/>
        </p:nvSpPr>
        <p:spPr bwMode="auto">
          <a:xfrm>
            <a:off x="4197668" y="2709693"/>
            <a:ext cx="46495" cy="46495"/>
          </a:xfrm>
          <a:prstGeom prst="ellipse">
            <a:avLst/>
          </a:prstGeom>
          <a:solidFill>
            <a:srgbClr val="F15D22"/>
          </a:solidFill>
          <a:ln w="12700" cap="sq" algn="ctr">
            <a:noFill/>
            <a:miter lim="800000"/>
            <a:headEnd/>
            <a:tailEnd/>
          </a:ln>
          <a:effectLst/>
        </p:spPr>
        <p:txBody>
          <a:bodyPr wrap="square" lIns="0" rIns="0" rtlCol="0" anchor="ctr"/>
          <a:lstStyle/>
          <a:p>
            <a:pPr algn="ctr">
              <a:spcBef>
                <a:spcPts val="1080"/>
              </a:spcBef>
            </a:pPr>
            <a:endParaRPr lang="en-US" sz="1600" b="1" dirty="0" smtClean="0">
              <a:solidFill>
                <a:schemeClr val="bg1"/>
              </a:solidFill>
              <a:latin typeface="+mn-lt"/>
            </a:endParaRPr>
          </a:p>
        </p:txBody>
      </p:sp>
      <p:sp>
        <p:nvSpPr>
          <p:cNvPr id="40" name="Group3-oval2"/>
          <p:cNvSpPr/>
          <p:nvPr userDrawn="1"/>
        </p:nvSpPr>
        <p:spPr bwMode="auto">
          <a:xfrm>
            <a:off x="5387716" y="2100061"/>
            <a:ext cx="46495" cy="46495"/>
          </a:xfrm>
          <a:prstGeom prst="ellipse">
            <a:avLst/>
          </a:prstGeom>
          <a:solidFill>
            <a:srgbClr val="F15D22"/>
          </a:solidFill>
          <a:ln w="12700" cap="sq" algn="ctr">
            <a:noFill/>
            <a:miter lim="800000"/>
            <a:headEnd/>
            <a:tailEnd/>
          </a:ln>
          <a:effectLst/>
        </p:spPr>
        <p:txBody>
          <a:bodyPr wrap="square" lIns="0" rIns="0" rtlCol="0" anchor="ctr"/>
          <a:lstStyle/>
          <a:p>
            <a:pPr algn="ctr">
              <a:spcBef>
                <a:spcPts val="1080"/>
              </a:spcBef>
            </a:pPr>
            <a:endParaRPr lang="en-US" sz="1600" b="1" dirty="0" smtClean="0">
              <a:solidFill>
                <a:schemeClr val="bg1"/>
              </a:solidFill>
              <a:latin typeface="+mn-lt"/>
            </a:endParaRPr>
          </a:p>
        </p:txBody>
      </p:sp>
      <p:sp>
        <p:nvSpPr>
          <p:cNvPr id="41" name="Group7-oval2"/>
          <p:cNvSpPr/>
          <p:nvPr userDrawn="1"/>
        </p:nvSpPr>
        <p:spPr bwMode="auto">
          <a:xfrm>
            <a:off x="5462290" y="2174637"/>
            <a:ext cx="46495" cy="46495"/>
          </a:xfrm>
          <a:prstGeom prst="ellipse">
            <a:avLst/>
          </a:prstGeom>
          <a:solidFill>
            <a:srgbClr val="F15D22"/>
          </a:solidFill>
          <a:ln w="12700" cap="sq" algn="ctr">
            <a:noFill/>
            <a:miter lim="800000"/>
            <a:headEnd/>
            <a:tailEnd/>
          </a:ln>
          <a:effectLst/>
        </p:spPr>
        <p:txBody>
          <a:bodyPr wrap="square" lIns="0" rIns="0" rtlCol="0" anchor="ctr"/>
          <a:lstStyle/>
          <a:p>
            <a:pPr algn="ctr">
              <a:spcBef>
                <a:spcPts val="1080"/>
              </a:spcBef>
            </a:pPr>
            <a:endParaRPr lang="en-US" sz="1600" b="1" dirty="0" smtClean="0">
              <a:solidFill>
                <a:schemeClr val="bg1"/>
              </a:solidFill>
              <a:latin typeface="+mn-lt"/>
            </a:endParaRPr>
          </a:p>
        </p:txBody>
      </p:sp>
      <p:sp>
        <p:nvSpPr>
          <p:cNvPr id="42" name="Group9-oval2"/>
          <p:cNvSpPr/>
          <p:nvPr userDrawn="1"/>
        </p:nvSpPr>
        <p:spPr bwMode="auto">
          <a:xfrm>
            <a:off x="5614692" y="2151933"/>
            <a:ext cx="46495" cy="46495"/>
          </a:xfrm>
          <a:prstGeom prst="ellipse">
            <a:avLst/>
          </a:prstGeom>
          <a:solidFill>
            <a:srgbClr val="F15D22"/>
          </a:solidFill>
          <a:ln w="12700" cap="sq" algn="ctr">
            <a:noFill/>
            <a:miter lim="800000"/>
            <a:headEnd/>
            <a:tailEnd/>
          </a:ln>
          <a:effectLst/>
        </p:spPr>
        <p:txBody>
          <a:bodyPr wrap="square" lIns="0" rIns="0" rtlCol="0" anchor="ctr"/>
          <a:lstStyle/>
          <a:p>
            <a:pPr algn="ctr">
              <a:spcBef>
                <a:spcPts val="1080"/>
              </a:spcBef>
            </a:pPr>
            <a:endParaRPr lang="en-US" sz="1600" b="1" dirty="0" smtClean="0">
              <a:solidFill>
                <a:schemeClr val="bg1"/>
              </a:solidFill>
              <a:latin typeface="+mn-lt"/>
            </a:endParaRPr>
          </a:p>
        </p:txBody>
      </p:sp>
      <p:sp>
        <p:nvSpPr>
          <p:cNvPr id="45" name="Group4-echo2"/>
          <p:cNvSpPr/>
          <p:nvPr userDrawn="1"/>
        </p:nvSpPr>
        <p:spPr bwMode="auto">
          <a:xfrm>
            <a:off x="3966738" y="2522374"/>
            <a:ext cx="182880" cy="182880"/>
          </a:xfrm>
          <a:prstGeom prst="ellipse">
            <a:avLst/>
          </a:prstGeom>
          <a:noFill/>
          <a:ln w="6350" cap="sq" algn="ctr">
            <a:solidFill>
              <a:schemeClr val="bg1">
                <a:lumMod val="75000"/>
              </a:schemeClr>
            </a:solidFill>
            <a:miter lim="800000"/>
            <a:headEnd/>
            <a:tailEnd/>
          </a:ln>
          <a:effectLst/>
        </p:spPr>
        <p:txBody>
          <a:bodyPr wrap="square" lIns="0" rIns="0" rtlCol="0" anchor="ctr"/>
          <a:lstStyle/>
          <a:p>
            <a:pPr algn="ctr">
              <a:spcBef>
                <a:spcPts val="1080"/>
              </a:spcBef>
            </a:pPr>
            <a:endParaRPr lang="en-US" sz="1600" b="1" dirty="0" smtClean="0">
              <a:solidFill>
                <a:schemeClr val="bg1"/>
              </a:solidFill>
              <a:latin typeface="+mn-lt"/>
            </a:endParaRPr>
          </a:p>
        </p:txBody>
      </p:sp>
      <p:sp>
        <p:nvSpPr>
          <p:cNvPr id="46" name="Group3-echo1"/>
          <p:cNvSpPr/>
          <p:nvPr userDrawn="1"/>
        </p:nvSpPr>
        <p:spPr bwMode="auto">
          <a:xfrm>
            <a:off x="4128564" y="2641783"/>
            <a:ext cx="182880" cy="182880"/>
          </a:xfrm>
          <a:prstGeom prst="ellipse">
            <a:avLst/>
          </a:prstGeom>
          <a:noFill/>
          <a:ln w="6350" cap="sq" algn="ctr">
            <a:solidFill>
              <a:schemeClr val="bg1">
                <a:lumMod val="75000"/>
              </a:schemeClr>
            </a:solidFill>
            <a:miter lim="800000"/>
            <a:headEnd/>
            <a:tailEnd/>
          </a:ln>
          <a:effectLst/>
        </p:spPr>
        <p:txBody>
          <a:bodyPr wrap="square" lIns="0" rIns="0" rtlCol="0" anchor="ctr"/>
          <a:lstStyle/>
          <a:p>
            <a:pPr algn="ctr">
              <a:spcBef>
                <a:spcPts val="1080"/>
              </a:spcBef>
            </a:pPr>
            <a:endParaRPr lang="en-US" sz="1600" b="1" dirty="0" smtClean="0">
              <a:solidFill>
                <a:schemeClr val="bg1"/>
              </a:solidFill>
              <a:latin typeface="+mn-lt"/>
            </a:endParaRPr>
          </a:p>
        </p:txBody>
      </p:sp>
      <p:sp>
        <p:nvSpPr>
          <p:cNvPr id="47" name="Group2-echo2"/>
          <p:cNvSpPr/>
          <p:nvPr userDrawn="1"/>
        </p:nvSpPr>
        <p:spPr bwMode="auto">
          <a:xfrm>
            <a:off x="4326030" y="2982719"/>
            <a:ext cx="182880" cy="182880"/>
          </a:xfrm>
          <a:prstGeom prst="ellipse">
            <a:avLst/>
          </a:prstGeom>
          <a:noFill/>
          <a:ln w="6350" cap="sq" algn="ctr">
            <a:solidFill>
              <a:schemeClr val="bg1">
                <a:lumMod val="75000"/>
              </a:schemeClr>
            </a:solidFill>
            <a:miter lim="800000"/>
            <a:headEnd/>
            <a:tailEnd/>
          </a:ln>
          <a:effectLst/>
        </p:spPr>
        <p:txBody>
          <a:bodyPr wrap="square" lIns="0" rIns="0" rtlCol="0" anchor="ctr"/>
          <a:lstStyle/>
          <a:p>
            <a:pPr algn="ctr">
              <a:spcBef>
                <a:spcPts val="1080"/>
              </a:spcBef>
            </a:pPr>
            <a:endParaRPr lang="en-US" sz="1600" b="1" dirty="0" smtClean="0">
              <a:solidFill>
                <a:schemeClr val="bg1"/>
              </a:solidFill>
              <a:latin typeface="+mn-lt"/>
            </a:endParaRPr>
          </a:p>
        </p:txBody>
      </p:sp>
      <p:sp>
        <p:nvSpPr>
          <p:cNvPr id="48" name="Group5-echol2"/>
          <p:cNvSpPr/>
          <p:nvPr userDrawn="1"/>
        </p:nvSpPr>
        <p:spPr bwMode="auto">
          <a:xfrm>
            <a:off x="5710695" y="2173584"/>
            <a:ext cx="182880" cy="182880"/>
          </a:xfrm>
          <a:prstGeom prst="ellipse">
            <a:avLst/>
          </a:prstGeom>
          <a:noFill/>
          <a:ln w="6350" cap="sq" algn="ctr">
            <a:solidFill>
              <a:schemeClr val="bg1">
                <a:lumMod val="75000"/>
              </a:schemeClr>
            </a:solidFill>
            <a:miter lim="800000"/>
            <a:headEnd/>
            <a:tailEnd/>
          </a:ln>
          <a:effectLst/>
        </p:spPr>
        <p:txBody>
          <a:bodyPr wrap="square" lIns="0" rIns="0" rtlCol="0" anchor="ctr"/>
          <a:lstStyle/>
          <a:p>
            <a:pPr algn="ctr">
              <a:spcBef>
                <a:spcPts val="1080"/>
              </a:spcBef>
            </a:pPr>
            <a:endParaRPr lang="en-US" sz="1600" b="1" dirty="0" smtClean="0">
              <a:solidFill>
                <a:schemeClr val="bg1"/>
              </a:solidFill>
              <a:latin typeface="+mn-lt"/>
            </a:endParaRPr>
          </a:p>
        </p:txBody>
      </p:sp>
      <p:sp>
        <p:nvSpPr>
          <p:cNvPr id="49" name="Group12-echo1"/>
          <p:cNvSpPr/>
          <p:nvPr userDrawn="1"/>
        </p:nvSpPr>
        <p:spPr bwMode="auto">
          <a:xfrm>
            <a:off x="3539389" y="2519234"/>
            <a:ext cx="182880" cy="182880"/>
          </a:xfrm>
          <a:prstGeom prst="ellipse">
            <a:avLst/>
          </a:prstGeom>
          <a:noFill/>
          <a:ln w="6350" cap="sq" algn="ctr">
            <a:solidFill>
              <a:schemeClr val="bg1">
                <a:lumMod val="75000"/>
              </a:schemeClr>
            </a:solidFill>
            <a:miter lim="800000"/>
            <a:headEnd/>
            <a:tailEnd/>
          </a:ln>
          <a:effectLst/>
        </p:spPr>
        <p:txBody>
          <a:bodyPr wrap="square" lIns="0" rIns="0" rtlCol="0" anchor="ctr"/>
          <a:lstStyle/>
          <a:p>
            <a:pPr algn="ctr">
              <a:spcBef>
                <a:spcPts val="1080"/>
              </a:spcBef>
            </a:pPr>
            <a:endParaRPr lang="en-US" sz="1600" b="1" dirty="0" smtClean="0">
              <a:solidFill>
                <a:schemeClr val="bg1"/>
              </a:solidFill>
              <a:latin typeface="+mn-lt"/>
            </a:endParaRPr>
          </a:p>
        </p:txBody>
      </p:sp>
      <p:sp>
        <p:nvSpPr>
          <p:cNvPr id="50" name="Group11-echo2"/>
          <p:cNvSpPr/>
          <p:nvPr userDrawn="1"/>
        </p:nvSpPr>
        <p:spPr bwMode="auto">
          <a:xfrm>
            <a:off x="6618813" y="2714053"/>
            <a:ext cx="182880" cy="182880"/>
          </a:xfrm>
          <a:prstGeom prst="ellipse">
            <a:avLst/>
          </a:prstGeom>
          <a:noFill/>
          <a:ln w="6350" cap="sq" algn="ctr">
            <a:solidFill>
              <a:schemeClr val="bg1">
                <a:lumMod val="75000"/>
              </a:schemeClr>
            </a:solidFill>
            <a:miter lim="800000"/>
            <a:headEnd/>
            <a:tailEnd/>
          </a:ln>
          <a:effectLst/>
        </p:spPr>
        <p:txBody>
          <a:bodyPr wrap="square" lIns="0" rIns="0" rtlCol="0" anchor="ctr"/>
          <a:lstStyle/>
          <a:p>
            <a:pPr algn="ctr">
              <a:spcBef>
                <a:spcPts val="1080"/>
              </a:spcBef>
            </a:pPr>
            <a:endParaRPr lang="en-US" sz="1600" b="1" dirty="0" smtClean="0">
              <a:solidFill>
                <a:schemeClr val="bg1"/>
              </a:solidFill>
              <a:latin typeface="+mn-lt"/>
            </a:endParaRPr>
          </a:p>
        </p:txBody>
      </p:sp>
      <p:sp>
        <p:nvSpPr>
          <p:cNvPr id="51" name="Group8-echo1"/>
          <p:cNvSpPr/>
          <p:nvPr userDrawn="1"/>
        </p:nvSpPr>
        <p:spPr bwMode="auto">
          <a:xfrm>
            <a:off x="5668276" y="1956767"/>
            <a:ext cx="182880" cy="182880"/>
          </a:xfrm>
          <a:prstGeom prst="ellipse">
            <a:avLst/>
          </a:prstGeom>
          <a:noFill/>
          <a:ln w="6350" cap="sq" algn="ctr">
            <a:solidFill>
              <a:schemeClr val="bg1">
                <a:lumMod val="75000"/>
              </a:schemeClr>
            </a:solidFill>
            <a:miter lim="800000"/>
            <a:headEnd/>
            <a:tailEnd/>
          </a:ln>
          <a:effectLst/>
        </p:spPr>
        <p:txBody>
          <a:bodyPr wrap="square" lIns="0" rIns="0" rtlCol="0" anchor="ctr"/>
          <a:lstStyle/>
          <a:p>
            <a:pPr algn="ctr">
              <a:spcBef>
                <a:spcPts val="1080"/>
              </a:spcBef>
            </a:pPr>
            <a:endParaRPr lang="en-US" sz="1600" b="1" dirty="0" smtClean="0">
              <a:solidFill>
                <a:schemeClr val="bg1"/>
              </a:solidFill>
              <a:latin typeface="+mn-lt"/>
            </a:endParaRPr>
          </a:p>
        </p:txBody>
      </p:sp>
      <p:sp>
        <p:nvSpPr>
          <p:cNvPr id="52" name="Group10-echo1"/>
          <p:cNvSpPr/>
          <p:nvPr userDrawn="1"/>
        </p:nvSpPr>
        <p:spPr bwMode="auto">
          <a:xfrm>
            <a:off x="7102720" y="2919872"/>
            <a:ext cx="182880" cy="182880"/>
          </a:xfrm>
          <a:prstGeom prst="ellipse">
            <a:avLst/>
          </a:prstGeom>
          <a:noFill/>
          <a:ln w="6350" cap="sq" algn="ctr">
            <a:solidFill>
              <a:schemeClr val="bg1">
                <a:lumMod val="75000"/>
              </a:schemeClr>
            </a:solidFill>
            <a:miter lim="800000"/>
            <a:headEnd/>
            <a:tailEnd/>
          </a:ln>
          <a:effectLst/>
        </p:spPr>
        <p:txBody>
          <a:bodyPr wrap="square" lIns="0" rIns="0" rtlCol="0" anchor="ctr"/>
          <a:lstStyle/>
          <a:p>
            <a:pPr algn="ctr">
              <a:spcBef>
                <a:spcPts val="1080"/>
              </a:spcBef>
            </a:pPr>
            <a:endParaRPr lang="en-US" sz="1600" b="1" dirty="0" smtClean="0">
              <a:solidFill>
                <a:schemeClr val="bg1"/>
              </a:solidFill>
              <a:latin typeface="+mn-lt"/>
            </a:endParaRPr>
          </a:p>
        </p:txBody>
      </p:sp>
      <p:sp>
        <p:nvSpPr>
          <p:cNvPr id="53" name="Group2-echo1"/>
          <p:cNvSpPr/>
          <p:nvPr userDrawn="1"/>
        </p:nvSpPr>
        <p:spPr bwMode="auto">
          <a:xfrm>
            <a:off x="7448369" y="2313415"/>
            <a:ext cx="182880" cy="182880"/>
          </a:xfrm>
          <a:prstGeom prst="ellipse">
            <a:avLst/>
          </a:prstGeom>
          <a:noFill/>
          <a:ln w="6350" cap="sq" algn="ctr">
            <a:solidFill>
              <a:schemeClr val="bg1">
                <a:lumMod val="75000"/>
              </a:schemeClr>
            </a:solidFill>
            <a:miter lim="800000"/>
            <a:headEnd/>
            <a:tailEnd/>
          </a:ln>
          <a:effectLst/>
        </p:spPr>
        <p:txBody>
          <a:bodyPr wrap="square" lIns="0" rIns="0" rtlCol="0" anchor="ctr"/>
          <a:lstStyle/>
          <a:p>
            <a:pPr algn="ctr">
              <a:spcBef>
                <a:spcPts val="1080"/>
              </a:spcBef>
            </a:pPr>
            <a:endParaRPr lang="en-US" sz="1600" b="1" dirty="0" smtClean="0">
              <a:solidFill>
                <a:schemeClr val="bg1"/>
              </a:solidFill>
              <a:latin typeface="+mn-lt"/>
            </a:endParaRPr>
          </a:p>
        </p:txBody>
      </p:sp>
      <p:sp>
        <p:nvSpPr>
          <p:cNvPr id="79" name="Group3-connector"/>
          <p:cNvSpPr>
            <a:spLocks noChangeShapeType="1"/>
          </p:cNvSpPr>
          <p:nvPr userDrawn="1"/>
        </p:nvSpPr>
        <p:spPr bwMode="auto">
          <a:xfrm flipV="1">
            <a:off x="4215008" y="2123162"/>
            <a:ext cx="1196236" cy="607761"/>
          </a:xfrm>
          <a:prstGeom prst="line">
            <a:avLst/>
          </a:prstGeom>
          <a:noFill/>
          <a:ln w="9525" cap="flat">
            <a:solidFill>
              <a:srgbClr val="F15D22"/>
            </a:solidFill>
            <a:prstDash val="solid"/>
            <a:miter lim="800000"/>
            <a:headEnd/>
            <a:tailEn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4" name="Group1-echo1"/>
          <p:cNvSpPr/>
          <p:nvPr userDrawn="1"/>
        </p:nvSpPr>
        <p:spPr bwMode="auto">
          <a:xfrm>
            <a:off x="3306860" y="2395113"/>
            <a:ext cx="182880" cy="182880"/>
          </a:xfrm>
          <a:prstGeom prst="ellipse">
            <a:avLst/>
          </a:prstGeom>
          <a:noFill/>
          <a:ln w="6350" cap="sq" algn="ctr">
            <a:solidFill>
              <a:schemeClr val="bg1">
                <a:lumMod val="75000"/>
              </a:schemeClr>
            </a:solidFill>
            <a:miter lim="800000"/>
            <a:headEnd/>
            <a:tailEnd/>
          </a:ln>
          <a:effectLst/>
        </p:spPr>
        <p:txBody>
          <a:bodyPr wrap="square" lIns="0" rIns="0" rtlCol="0" anchor="ctr"/>
          <a:lstStyle/>
          <a:p>
            <a:pPr algn="ctr">
              <a:spcBef>
                <a:spcPts val="1080"/>
              </a:spcBef>
            </a:pPr>
            <a:endParaRPr lang="en-US" sz="1600" b="1" dirty="0" smtClean="0">
              <a:solidFill>
                <a:schemeClr val="bg1"/>
              </a:solidFill>
              <a:latin typeface="+mn-lt"/>
            </a:endParaRPr>
          </a:p>
        </p:txBody>
      </p:sp>
      <p:sp>
        <p:nvSpPr>
          <p:cNvPr id="56" name="Group4-echo1"/>
          <p:cNvSpPr/>
          <p:nvPr userDrawn="1"/>
        </p:nvSpPr>
        <p:spPr bwMode="auto">
          <a:xfrm>
            <a:off x="5519016" y="2283563"/>
            <a:ext cx="182880" cy="182880"/>
          </a:xfrm>
          <a:prstGeom prst="ellipse">
            <a:avLst/>
          </a:prstGeom>
          <a:noFill/>
          <a:ln w="6350" cap="sq" algn="ctr">
            <a:solidFill>
              <a:schemeClr val="bg1">
                <a:lumMod val="75000"/>
              </a:schemeClr>
            </a:solidFill>
            <a:miter lim="800000"/>
            <a:headEnd/>
            <a:tailEnd/>
          </a:ln>
          <a:effectLst/>
        </p:spPr>
        <p:txBody>
          <a:bodyPr wrap="square" lIns="0" rIns="0" rtlCol="0" anchor="ctr"/>
          <a:lstStyle/>
          <a:p>
            <a:pPr algn="ctr">
              <a:spcBef>
                <a:spcPts val="1080"/>
              </a:spcBef>
            </a:pPr>
            <a:endParaRPr lang="en-US" sz="1600" b="1" dirty="0" smtClean="0">
              <a:solidFill>
                <a:schemeClr val="bg1"/>
              </a:solidFill>
              <a:latin typeface="+mn-lt"/>
            </a:endParaRPr>
          </a:p>
        </p:txBody>
      </p:sp>
      <p:sp>
        <p:nvSpPr>
          <p:cNvPr id="57" name="Group1-echo2"/>
          <p:cNvSpPr/>
          <p:nvPr userDrawn="1"/>
        </p:nvSpPr>
        <p:spPr bwMode="auto">
          <a:xfrm>
            <a:off x="3914892" y="2168869"/>
            <a:ext cx="182880" cy="182880"/>
          </a:xfrm>
          <a:prstGeom prst="ellipse">
            <a:avLst/>
          </a:prstGeom>
          <a:noFill/>
          <a:ln w="6350" cap="sq" algn="ctr">
            <a:solidFill>
              <a:schemeClr val="bg1">
                <a:lumMod val="75000"/>
              </a:schemeClr>
            </a:solidFill>
            <a:miter lim="800000"/>
            <a:headEnd/>
            <a:tailEnd/>
          </a:ln>
          <a:effectLst/>
        </p:spPr>
        <p:txBody>
          <a:bodyPr wrap="square" lIns="0" rIns="0" rtlCol="0" anchor="ctr"/>
          <a:lstStyle/>
          <a:p>
            <a:pPr algn="ctr">
              <a:spcBef>
                <a:spcPts val="1080"/>
              </a:spcBef>
            </a:pPr>
            <a:endParaRPr lang="en-US" sz="1600" b="1" dirty="0" smtClean="0">
              <a:solidFill>
                <a:schemeClr val="bg1"/>
              </a:solidFill>
              <a:latin typeface="+mn-lt"/>
            </a:endParaRPr>
          </a:p>
        </p:txBody>
      </p:sp>
      <p:sp>
        <p:nvSpPr>
          <p:cNvPr id="58" name="Group11-echo1"/>
          <p:cNvSpPr/>
          <p:nvPr userDrawn="1"/>
        </p:nvSpPr>
        <p:spPr bwMode="auto">
          <a:xfrm>
            <a:off x="7182850" y="2528660"/>
            <a:ext cx="182880" cy="182880"/>
          </a:xfrm>
          <a:prstGeom prst="ellipse">
            <a:avLst/>
          </a:prstGeom>
          <a:noFill/>
          <a:ln w="6350" cap="sq" algn="ctr">
            <a:solidFill>
              <a:schemeClr val="bg1">
                <a:lumMod val="75000"/>
              </a:schemeClr>
            </a:solidFill>
            <a:miter lim="800000"/>
            <a:headEnd/>
            <a:tailEnd/>
          </a:ln>
          <a:effectLst/>
        </p:spPr>
        <p:txBody>
          <a:bodyPr wrap="square" lIns="0" rIns="0" rtlCol="0" anchor="ctr"/>
          <a:lstStyle/>
          <a:p>
            <a:pPr algn="ctr">
              <a:spcBef>
                <a:spcPts val="1080"/>
              </a:spcBef>
            </a:pPr>
            <a:endParaRPr lang="en-US" sz="1600" b="1" dirty="0" smtClean="0">
              <a:solidFill>
                <a:schemeClr val="bg1"/>
              </a:solidFill>
              <a:latin typeface="+mn-lt"/>
            </a:endParaRPr>
          </a:p>
        </p:txBody>
      </p:sp>
      <p:sp>
        <p:nvSpPr>
          <p:cNvPr id="59" name="Group10-echo2"/>
          <p:cNvSpPr/>
          <p:nvPr userDrawn="1"/>
        </p:nvSpPr>
        <p:spPr bwMode="auto">
          <a:xfrm>
            <a:off x="7184421" y="3025137"/>
            <a:ext cx="182880" cy="182880"/>
          </a:xfrm>
          <a:prstGeom prst="ellipse">
            <a:avLst/>
          </a:prstGeom>
          <a:noFill/>
          <a:ln w="6350" cap="sq" algn="ctr">
            <a:solidFill>
              <a:schemeClr val="bg1">
                <a:lumMod val="75000"/>
              </a:schemeClr>
            </a:solidFill>
            <a:miter lim="800000"/>
            <a:headEnd/>
            <a:tailEnd/>
          </a:ln>
          <a:effectLst/>
        </p:spPr>
        <p:txBody>
          <a:bodyPr wrap="square" lIns="0" rIns="0" rtlCol="0" anchor="ctr"/>
          <a:lstStyle/>
          <a:p>
            <a:pPr algn="ctr">
              <a:spcBef>
                <a:spcPts val="1080"/>
              </a:spcBef>
            </a:pPr>
            <a:endParaRPr lang="en-US" sz="1600" b="1" dirty="0" smtClean="0">
              <a:solidFill>
                <a:schemeClr val="bg1"/>
              </a:solidFill>
              <a:latin typeface="+mn-lt"/>
            </a:endParaRPr>
          </a:p>
        </p:txBody>
      </p:sp>
      <p:sp>
        <p:nvSpPr>
          <p:cNvPr id="60" name="Group7-echo2"/>
          <p:cNvSpPr/>
          <p:nvPr userDrawn="1"/>
        </p:nvSpPr>
        <p:spPr bwMode="auto">
          <a:xfrm>
            <a:off x="5394899" y="2102882"/>
            <a:ext cx="182880" cy="182880"/>
          </a:xfrm>
          <a:prstGeom prst="ellipse">
            <a:avLst/>
          </a:prstGeom>
          <a:noFill/>
          <a:ln w="6350" cap="sq" algn="ctr">
            <a:solidFill>
              <a:schemeClr val="bg1">
                <a:lumMod val="75000"/>
              </a:schemeClr>
            </a:solidFill>
            <a:miter lim="800000"/>
            <a:headEnd/>
            <a:tailEnd/>
          </a:ln>
          <a:effectLst/>
        </p:spPr>
        <p:txBody>
          <a:bodyPr wrap="square" lIns="0" rIns="0" rtlCol="0" anchor="ctr"/>
          <a:lstStyle/>
          <a:p>
            <a:pPr algn="ctr">
              <a:spcBef>
                <a:spcPts val="1080"/>
              </a:spcBef>
            </a:pPr>
            <a:endParaRPr lang="en-US" sz="1600" b="1" dirty="0" smtClean="0">
              <a:solidFill>
                <a:schemeClr val="bg1"/>
              </a:solidFill>
              <a:latin typeface="+mn-lt"/>
            </a:endParaRPr>
          </a:p>
        </p:txBody>
      </p:sp>
      <p:sp>
        <p:nvSpPr>
          <p:cNvPr id="61" name="Group7-echo1"/>
          <p:cNvSpPr/>
          <p:nvPr userDrawn="1"/>
        </p:nvSpPr>
        <p:spPr bwMode="auto">
          <a:xfrm>
            <a:off x="4095607" y="2227002"/>
            <a:ext cx="182880" cy="182880"/>
          </a:xfrm>
          <a:prstGeom prst="ellipse">
            <a:avLst/>
          </a:prstGeom>
          <a:noFill/>
          <a:ln w="6350" cap="sq" algn="ctr">
            <a:solidFill>
              <a:schemeClr val="bg1">
                <a:lumMod val="75000"/>
              </a:schemeClr>
            </a:solidFill>
            <a:miter lim="800000"/>
            <a:headEnd/>
            <a:tailEnd/>
          </a:ln>
          <a:effectLst/>
        </p:spPr>
        <p:txBody>
          <a:bodyPr wrap="square" lIns="0" rIns="0" rtlCol="0" anchor="ctr"/>
          <a:lstStyle/>
          <a:p>
            <a:pPr algn="ctr">
              <a:spcBef>
                <a:spcPts val="1080"/>
              </a:spcBef>
            </a:pPr>
            <a:endParaRPr lang="en-US" sz="1600" b="1" dirty="0" smtClean="0">
              <a:solidFill>
                <a:schemeClr val="bg1"/>
              </a:solidFill>
              <a:latin typeface="+mn-lt"/>
            </a:endParaRPr>
          </a:p>
        </p:txBody>
      </p:sp>
      <p:sp>
        <p:nvSpPr>
          <p:cNvPr id="63" name="Group13-echo2"/>
          <p:cNvSpPr/>
          <p:nvPr userDrawn="1"/>
        </p:nvSpPr>
        <p:spPr bwMode="auto">
          <a:xfrm>
            <a:off x="7464117" y="2498809"/>
            <a:ext cx="182880" cy="182880"/>
          </a:xfrm>
          <a:prstGeom prst="ellipse">
            <a:avLst/>
          </a:prstGeom>
          <a:noFill/>
          <a:ln w="6350" cap="sq" algn="ctr">
            <a:solidFill>
              <a:schemeClr val="bg1">
                <a:lumMod val="75000"/>
              </a:schemeClr>
            </a:solidFill>
            <a:miter lim="800000"/>
            <a:headEnd/>
            <a:tailEnd/>
          </a:ln>
          <a:effectLst/>
        </p:spPr>
        <p:txBody>
          <a:bodyPr wrap="square" lIns="0" rIns="0" rtlCol="0" anchor="ctr"/>
          <a:lstStyle/>
          <a:p>
            <a:pPr algn="ctr">
              <a:spcBef>
                <a:spcPts val="1080"/>
              </a:spcBef>
            </a:pPr>
            <a:endParaRPr lang="en-US" sz="1600" b="1" dirty="0" smtClean="0">
              <a:solidFill>
                <a:schemeClr val="bg1"/>
              </a:solidFill>
              <a:latin typeface="+mn-lt"/>
            </a:endParaRPr>
          </a:p>
        </p:txBody>
      </p:sp>
      <p:sp>
        <p:nvSpPr>
          <p:cNvPr id="64" name="Group5-echo1"/>
          <p:cNvSpPr/>
          <p:nvPr userDrawn="1"/>
        </p:nvSpPr>
        <p:spPr bwMode="auto">
          <a:xfrm>
            <a:off x="7772059" y="2321271"/>
            <a:ext cx="182880" cy="182880"/>
          </a:xfrm>
          <a:prstGeom prst="ellipse">
            <a:avLst/>
          </a:prstGeom>
          <a:noFill/>
          <a:ln w="6350" cap="sq" algn="ctr">
            <a:solidFill>
              <a:schemeClr val="bg1">
                <a:lumMod val="75000"/>
              </a:schemeClr>
            </a:solidFill>
            <a:miter lim="800000"/>
            <a:headEnd/>
            <a:tailEnd/>
          </a:ln>
          <a:effectLst/>
        </p:spPr>
        <p:txBody>
          <a:bodyPr wrap="square" lIns="0" rIns="0" rtlCol="0" anchor="ctr"/>
          <a:lstStyle/>
          <a:p>
            <a:pPr algn="ctr">
              <a:spcBef>
                <a:spcPts val="1080"/>
              </a:spcBef>
            </a:pPr>
            <a:endParaRPr lang="en-US" sz="1600" b="1" dirty="0" smtClean="0">
              <a:solidFill>
                <a:schemeClr val="bg1"/>
              </a:solidFill>
              <a:latin typeface="+mn-lt"/>
            </a:endParaRPr>
          </a:p>
        </p:txBody>
      </p:sp>
      <p:sp>
        <p:nvSpPr>
          <p:cNvPr id="65" name="Group9-echo2"/>
          <p:cNvSpPr/>
          <p:nvPr userDrawn="1"/>
        </p:nvSpPr>
        <p:spPr bwMode="auto">
          <a:xfrm>
            <a:off x="5544190" y="2082460"/>
            <a:ext cx="182880" cy="182880"/>
          </a:xfrm>
          <a:prstGeom prst="ellipse">
            <a:avLst/>
          </a:prstGeom>
          <a:noFill/>
          <a:ln w="6350" cap="sq" algn="ctr">
            <a:solidFill>
              <a:schemeClr val="bg1">
                <a:lumMod val="75000"/>
              </a:schemeClr>
            </a:solidFill>
            <a:miter lim="800000"/>
            <a:headEnd/>
            <a:tailEnd/>
          </a:ln>
          <a:effectLst/>
        </p:spPr>
        <p:txBody>
          <a:bodyPr wrap="square" lIns="0" rIns="0" rtlCol="0" anchor="ctr"/>
          <a:lstStyle/>
          <a:p>
            <a:pPr algn="ctr">
              <a:spcBef>
                <a:spcPts val="1080"/>
              </a:spcBef>
            </a:pPr>
            <a:endParaRPr lang="en-US" sz="1600" b="1" dirty="0" smtClean="0">
              <a:solidFill>
                <a:schemeClr val="bg1"/>
              </a:solidFill>
              <a:latin typeface="+mn-lt"/>
            </a:endParaRPr>
          </a:p>
        </p:txBody>
      </p:sp>
      <p:sp>
        <p:nvSpPr>
          <p:cNvPr id="66" name="Group6-echo1"/>
          <p:cNvSpPr/>
          <p:nvPr userDrawn="1"/>
        </p:nvSpPr>
        <p:spPr bwMode="auto">
          <a:xfrm>
            <a:off x="7209592" y="2809896"/>
            <a:ext cx="182880" cy="182880"/>
          </a:xfrm>
          <a:prstGeom prst="ellipse">
            <a:avLst/>
          </a:prstGeom>
          <a:noFill/>
          <a:ln w="6350" cap="sq" algn="ctr">
            <a:solidFill>
              <a:schemeClr val="bg1">
                <a:lumMod val="75000"/>
              </a:schemeClr>
            </a:solidFill>
            <a:miter lim="800000"/>
            <a:headEnd/>
            <a:tailEnd/>
          </a:ln>
          <a:effectLst/>
        </p:spPr>
        <p:txBody>
          <a:bodyPr wrap="square" lIns="0" rIns="0" rtlCol="0" anchor="ctr"/>
          <a:lstStyle/>
          <a:p>
            <a:pPr algn="ctr">
              <a:spcBef>
                <a:spcPts val="1080"/>
              </a:spcBef>
            </a:pPr>
            <a:endParaRPr lang="en-US" sz="1600" b="1" dirty="0" smtClean="0">
              <a:solidFill>
                <a:schemeClr val="bg1"/>
              </a:solidFill>
              <a:latin typeface="+mn-lt"/>
            </a:endParaRPr>
          </a:p>
        </p:txBody>
      </p:sp>
      <p:sp>
        <p:nvSpPr>
          <p:cNvPr id="67" name="Group6-echo2"/>
          <p:cNvSpPr/>
          <p:nvPr userDrawn="1"/>
        </p:nvSpPr>
        <p:spPr bwMode="auto">
          <a:xfrm>
            <a:off x="7470401" y="2604080"/>
            <a:ext cx="182880" cy="182880"/>
          </a:xfrm>
          <a:prstGeom prst="ellipse">
            <a:avLst/>
          </a:prstGeom>
          <a:noFill/>
          <a:ln w="6350" cap="sq" algn="ctr">
            <a:solidFill>
              <a:schemeClr val="bg1">
                <a:lumMod val="75000"/>
              </a:schemeClr>
            </a:solidFill>
            <a:miter lim="800000"/>
            <a:headEnd/>
            <a:tailEnd/>
          </a:ln>
          <a:effectLst/>
        </p:spPr>
        <p:txBody>
          <a:bodyPr wrap="square" lIns="0" rIns="0" rtlCol="0" anchor="ctr"/>
          <a:lstStyle/>
          <a:p>
            <a:pPr algn="ctr">
              <a:spcBef>
                <a:spcPts val="1080"/>
              </a:spcBef>
            </a:pPr>
            <a:endParaRPr lang="en-US" sz="1600" b="1" dirty="0" smtClean="0">
              <a:solidFill>
                <a:schemeClr val="bg1"/>
              </a:solidFill>
              <a:latin typeface="+mn-lt"/>
            </a:endParaRPr>
          </a:p>
        </p:txBody>
      </p:sp>
      <p:sp>
        <p:nvSpPr>
          <p:cNvPr id="68" name="Group3-echo2"/>
          <p:cNvSpPr/>
          <p:nvPr userDrawn="1"/>
        </p:nvSpPr>
        <p:spPr bwMode="auto">
          <a:xfrm>
            <a:off x="5317948" y="2035329"/>
            <a:ext cx="182880" cy="182880"/>
          </a:xfrm>
          <a:prstGeom prst="ellipse">
            <a:avLst/>
          </a:prstGeom>
          <a:noFill/>
          <a:ln w="6350" cap="sq" algn="ctr">
            <a:solidFill>
              <a:schemeClr val="bg1">
                <a:lumMod val="75000"/>
              </a:schemeClr>
            </a:solidFill>
            <a:miter lim="800000"/>
            <a:headEnd/>
            <a:tailEnd/>
          </a:ln>
          <a:effectLst/>
        </p:spPr>
        <p:txBody>
          <a:bodyPr wrap="square" lIns="0" rIns="0" rtlCol="0" anchor="ctr"/>
          <a:lstStyle/>
          <a:p>
            <a:pPr algn="ctr">
              <a:spcBef>
                <a:spcPts val="1080"/>
              </a:spcBef>
            </a:pPr>
            <a:endParaRPr lang="en-US" sz="1600" b="1" dirty="0" smtClean="0">
              <a:solidFill>
                <a:schemeClr val="bg1"/>
              </a:solidFill>
              <a:latin typeface="+mn-lt"/>
            </a:endParaRPr>
          </a:p>
        </p:txBody>
      </p:sp>
      <p:sp>
        <p:nvSpPr>
          <p:cNvPr id="69" name="Group12-echo2"/>
          <p:cNvSpPr/>
          <p:nvPr userDrawn="1"/>
        </p:nvSpPr>
        <p:spPr bwMode="auto">
          <a:xfrm>
            <a:off x="3590274" y="2683383"/>
            <a:ext cx="182880" cy="182880"/>
          </a:xfrm>
          <a:prstGeom prst="ellipse">
            <a:avLst/>
          </a:prstGeom>
          <a:noFill/>
          <a:ln w="6350" cap="sq" algn="ctr">
            <a:solidFill>
              <a:schemeClr val="bg1">
                <a:lumMod val="75000"/>
              </a:schemeClr>
            </a:solidFill>
            <a:miter lim="800000"/>
            <a:headEnd/>
            <a:tailEnd/>
          </a:ln>
          <a:effectLst/>
        </p:spPr>
        <p:txBody>
          <a:bodyPr wrap="square" lIns="0" rIns="0" rtlCol="0" anchor="ctr"/>
          <a:lstStyle/>
          <a:p>
            <a:pPr algn="ctr">
              <a:spcBef>
                <a:spcPts val="1080"/>
              </a:spcBef>
            </a:pPr>
            <a:endParaRPr lang="en-US" sz="1600" b="1" dirty="0" smtClean="0">
              <a:solidFill>
                <a:schemeClr val="bg1"/>
              </a:solidFill>
              <a:latin typeface="+mn-lt"/>
            </a:endParaRPr>
          </a:p>
        </p:txBody>
      </p:sp>
      <p:sp>
        <p:nvSpPr>
          <p:cNvPr id="70" name="Group8-echo2"/>
          <p:cNvSpPr/>
          <p:nvPr userDrawn="1"/>
        </p:nvSpPr>
        <p:spPr bwMode="auto">
          <a:xfrm>
            <a:off x="5434741" y="2041023"/>
            <a:ext cx="182880" cy="182880"/>
          </a:xfrm>
          <a:prstGeom prst="ellipse">
            <a:avLst/>
          </a:prstGeom>
          <a:noFill/>
          <a:ln w="6350" cap="sq" algn="ctr">
            <a:solidFill>
              <a:schemeClr val="bg1">
                <a:lumMod val="75000"/>
              </a:schemeClr>
            </a:solidFill>
            <a:miter lim="800000"/>
            <a:headEnd/>
            <a:tailEnd/>
          </a:ln>
          <a:effectLst/>
        </p:spPr>
        <p:txBody>
          <a:bodyPr wrap="square" lIns="0" rIns="0" rtlCol="0" anchor="ctr"/>
          <a:lstStyle/>
          <a:p>
            <a:pPr algn="ctr">
              <a:spcBef>
                <a:spcPts val="1080"/>
              </a:spcBef>
            </a:pPr>
            <a:endParaRPr lang="en-US" sz="1600" b="1" dirty="0" smtClean="0">
              <a:solidFill>
                <a:schemeClr val="bg1"/>
              </a:solidFill>
              <a:latin typeface="+mn-lt"/>
            </a:endParaRPr>
          </a:p>
        </p:txBody>
      </p:sp>
      <p:sp>
        <p:nvSpPr>
          <p:cNvPr id="71" name="Group5-midpointecho"/>
          <p:cNvSpPr/>
          <p:nvPr userDrawn="1"/>
        </p:nvSpPr>
        <p:spPr bwMode="auto">
          <a:xfrm>
            <a:off x="7142475" y="2962543"/>
            <a:ext cx="182880" cy="182880"/>
          </a:xfrm>
          <a:prstGeom prst="ellipse">
            <a:avLst/>
          </a:prstGeom>
          <a:noFill/>
          <a:ln w="6350" cap="sq" algn="ctr">
            <a:solidFill>
              <a:schemeClr val="bg1">
                <a:lumMod val="75000"/>
              </a:schemeClr>
            </a:solidFill>
            <a:miter lim="800000"/>
            <a:headEnd/>
            <a:tailEnd/>
          </a:ln>
          <a:effectLst/>
        </p:spPr>
        <p:txBody>
          <a:bodyPr wrap="square" lIns="0" rIns="0" rtlCol="0" anchor="ctr"/>
          <a:lstStyle/>
          <a:p>
            <a:pPr algn="ctr">
              <a:spcBef>
                <a:spcPts val="1080"/>
              </a:spcBef>
            </a:pPr>
            <a:endParaRPr lang="en-US" sz="1600" b="1" dirty="0" smtClean="0">
              <a:solidFill>
                <a:schemeClr val="bg1"/>
              </a:solidFill>
              <a:latin typeface="+mn-lt"/>
            </a:endParaRPr>
          </a:p>
        </p:txBody>
      </p:sp>
      <p:sp>
        <p:nvSpPr>
          <p:cNvPr id="77" name="Group7-connector" hidden="1"/>
          <p:cNvSpPr>
            <a:spLocks/>
          </p:cNvSpPr>
          <p:nvPr userDrawn="1"/>
        </p:nvSpPr>
        <p:spPr bwMode="auto">
          <a:xfrm rot="10800000" flipH="1">
            <a:off x="4199350" y="1658423"/>
            <a:ext cx="1291852" cy="648561"/>
          </a:xfrm>
          <a:custGeom>
            <a:avLst/>
            <a:gdLst>
              <a:gd name="T0" fmla="*/ 0 w 2739"/>
              <a:gd name="T1" fmla="*/ 1009 h 1199"/>
              <a:gd name="T2" fmla="*/ 109 w 2739"/>
              <a:gd name="T3" fmla="*/ 901 h 1199"/>
              <a:gd name="T4" fmla="*/ 157 w 2739"/>
              <a:gd name="T5" fmla="*/ 854 h 1199"/>
              <a:gd name="T6" fmla="*/ 160 w 2739"/>
              <a:gd name="T7" fmla="*/ 850 h 1199"/>
              <a:gd name="T8" fmla="*/ 274 w 2739"/>
              <a:gd name="T9" fmla="*/ 850 h 1199"/>
              <a:gd name="T10" fmla="*/ 279 w 2739"/>
              <a:gd name="T11" fmla="*/ 855 h 1199"/>
              <a:gd name="T12" fmla="*/ 305 w 2739"/>
              <a:gd name="T13" fmla="*/ 881 h 1199"/>
              <a:gd name="T14" fmla="*/ 324 w 2739"/>
              <a:gd name="T15" fmla="*/ 900 h 1199"/>
              <a:gd name="T16" fmla="*/ 405 w 2739"/>
              <a:gd name="T17" fmla="*/ 983 h 1199"/>
              <a:gd name="T18" fmla="*/ 518 w 2739"/>
              <a:gd name="T19" fmla="*/ 1095 h 1199"/>
              <a:gd name="T20" fmla="*/ 588 w 2739"/>
              <a:gd name="T21" fmla="*/ 1166 h 1199"/>
              <a:gd name="T22" fmla="*/ 590 w 2739"/>
              <a:gd name="T23" fmla="*/ 1168 h 1199"/>
              <a:gd name="T24" fmla="*/ 705 w 2739"/>
              <a:gd name="T25" fmla="*/ 1168 h 1199"/>
              <a:gd name="T26" fmla="*/ 706 w 2739"/>
              <a:gd name="T27" fmla="*/ 1167 h 1199"/>
              <a:gd name="T28" fmla="*/ 743 w 2739"/>
              <a:gd name="T29" fmla="*/ 1129 h 1199"/>
              <a:gd name="T30" fmla="*/ 971 w 2739"/>
              <a:gd name="T31" fmla="*/ 901 h 1199"/>
              <a:gd name="T32" fmla="*/ 1019 w 2739"/>
              <a:gd name="T33" fmla="*/ 853 h 1199"/>
              <a:gd name="T34" fmla="*/ 1022 w 2739"/>
              <a:gd name="T35" fmla="*/ 850 h 1199"/>
              <a:gd name="T36" fmla="*/ 1137 w 2739"/>
              <a:gd name="T37" fmla="*/ 850 h 1199"/>
              <a:gd name="T38" fmla="*/ 1141 w 2739"/>
              <a:gd name="T39" fmla="*/ 854 h 1199"/>
              <a:gd name="T40" fmla="*/ 1167 w 2739"/>
              <a:gd name="T41" fmla="*/ 880 h 1199"/>
              <a:gd name="T42" fmla="*/ 1186 w 2739"/>
              <a:gd name="T43" fmla="*/ 900 h 1199"/>
              <a:gd name="T44" fmla="*/ 1382 w 2739"/>
              <a:gd name="T45" fmla="*/ 1097 h 1199"/>
              <a:gd name="T46" fmla="*/ 1446 w 2739"/>
              <a:gd name="T47" fmla="*/ 1161 h 1199"/>
              <a:gd name="T48" fmla="*/ 1453 w 2739"/>
              <a:gd name="T49" fmla="*/ 1167 h 1199"/>
              <a:gd name="T50" fmla="*/ 1567 w 2739"/>
              <a:gd name="T51" fmla="*/ 1167 h 1199"/>
              <a:gd name="T52" fmla="*/ 1569 w 2739"/>
              <a:gd name="T53" fmla="*/ 1165 h 1199"/>
              <a:gd name="T54" fmla="*/ 1710 w 2739"/>
              <a:gd name="T55" fmla="*/ 1028 h 1199"/>
              <a:gd name="T56" fmla="*/ 1782 w 2739"/>
              <a:gd name="T57" fmla="*/ 958 h 1199"/>
              <a:gd name="T58" fmla="*/ 1838 w 2739"/>
              <a:gd name="T59" fmla="*/ 901 h 1199"/>
              <a:gd name="T60" fmla="*/ 2739 w 2739"/>
              <a:gd name="T61" fmla="*/ 0 h 1199"/>
              <a:gd name="connsiteX0" fmla="*/ 0 w 10000"/>
              <a:gd name="connsiteY0" fmla="*/ 8415 h 9741"/>
              <a:gd name="connsiteX1" fmla="*/ 398 w 10000"/>
              <a:gd name="connsiteY1" fmla="*/ 7515 h 9741"/>
              <a:gd name="connsiteX2" fmla="*/ 573 w 10000"/>
              <a:gd name="connsiteY2" fmla="*/ 7123 h 9741"/>
              <a:gd name="connsiteX3" fmla="*/ 584 w 10000"/>
              <a:gd name="connsiteY3" fmla="*/ 7089 h 9741"/>
              <a:gd name="connsiteX4" fmla="*/ 1000 w 10000"/>
              <a:gd name="connsiteY4" fmla="*/ 7089 h 9741"/>
              <a:gd name="connsiteX5" fmla="*/ 1019 w 10000"/>
              <a:gd name="connsiteY5" fmla="*/ 7131 h 9741"/>
              <a:gd name="connsiteX6" fmla="*/ 1114 w 10000"/>
              <a:gd name="connsiteY6" fmla="*/ 7348 h 9741"/>
              <a:gd name="connsiteX7" fmla="*/ 1183 w 10000"/>
              <a:gd name="connsiteY7" fmla="*/ 7506 h 9741"/>
              <a:gd name="connsiteX8" fmla="*/ 1479 w 10000"/>
              <a:gd name="connsiteY8" fmla="*/ 8198 h 9741"/>
              <a:gd name="connsiteX9" fmla="*/ 1891 w 10000"/>
              <a:gd name="connsiteY9" fmla="*/ 9133 h 9741"/>
              <a:gd name="connsiteX10" fmla="*/ 2147 w 10000"/>
              <a:gd name="connsiteY10" fmla="*/ 9725 h 9741"/>
              <a:gd name="connsiteX11" fmla="*/ 2154 w 10000"/>
              <a:gd name="connsiteY11" fmla="*/ 9741 h 9741"/>
              <a:gd name="connsiteX12" fmla="*/ 2574 w 10000"/>
              <a:gd name="connsiteY12" fmla="*/ 9741 h 9741"/>
              <a:gd name="connsiteX13" fmla="*/ 2578 w 10000"/>
              <a:gd name="connsiteY13" fmla="*/ 9733 h 9741"/>
              <a:gd name="connsiteX14" fmla="*/ 2713 w 10000"/>
              <a:gd name="connsiteY14" fmla="*/ 9416 h 9741"/>
              <a:gd name="connsiteX15" fmla="*/ 3545 w 10000"/>
              <a:gd name="connsiteY15" fmla="*/ 7515 h 9741"/>
              <a:gd name="connsiteX16" fmla="*/ 3720 w 10000"/>
              <a:gd name="connsiteY16" fmla="*/ 7114 h 9741"/>
              <a:gd name="connsiteX17" fmla="*/ 3731 w 10000"/>
              <a:gd name="connsiteY17" fmla="*/ 7089 h 9741"/>
              <a:gd name="connsiteX18" fmla="*/ 4151 w 10000"/>
              <a:gd name="connsiteY18" fmla="*/ 7089 h 9741"/>
              <a:gd name="connsiteX19" fmla="*/ 4166 w 10000"/>
              <a:gd name="connsiteY19" fmla="*/ 7123 h 9741"/>
              <a:gd name="connsiteX20" fmla="*/ 4261 w 10000"/>
              <a:gd name="connsiteY20" fmla="*/ 7339 h 9741"/>
              <a:gd name="connsiteX21" fmla="*/ 4330 w 10000"/>
              <a:gd name="connsiteY21" fmla="*/ 7506 h 9741"/>
              <a:gd name="connsiteX22" fmla="*/ 5046 w 10000"/>
              <a:gd name="connsiteY22" fmla="*/ 9149 h 9741"/>
              <a:gd name="connsiteX23" fmla="*/ 5279 w 10000"/>
              <a:gd name="connsiteY23" fmla="*/ 9683 h 9741"/>
              <a:gd name="connsiteX24" fmla="*/ 5305 w 10000"/>
              <a:gd name="connsiteY24" fmla="*/ 9733 h 9741"/>
              <a:gd name="connsiteX25" fmla="*/ 5721 w 10000"/>
              <a:gd name="connsiteY25" fmla="*/ 9733 h 9741"/>
              <a:gd name="connsiteX26" fmla="*/ 5728 w 10000"/>
              <a:gd name="connsiteY26" fmla="*/ 9716 h 9741"/>
              <a:gd name="connsiteX27" fmla="*/ 6243 w 10000"/>
              <a:gd name="connsiteY27" fmla="*/ 8574 h 9741"/>
              <a:gd name="connsiteX28" fmla="*/ 6506 w 10000"/>
              <a:gd name="connsiteY28" fmla="*/ 7990 h 9741"/>
              <a:gd name="connsiteX29" fmla="*/ 10000 w 10000"/>
              <a:gd name="connsiteY29" fmla="*/ 0 h 9741"/>
              <a:gd name="connsiteX0" fmla="*/ 0 w 10000"/>
              <a:gd name="connsiteY0" fmla="*/ 8639 h 10000"/>
              <a:gd name="connsiteX1" fmla="*/ 398 w 10000"/>
              <a:gd name="connsiteY1" fmla="*/ 7715 h 10000"/>
              <a:gd name="connsiteX2" fmla="*/ 573 w 10000"/>
              <a:gd name="connsiteY2" fmla="*/ 7312 h 10000"/>
              <a:gd name="connsiteX3" fmla="*/ 584 w 10000"/>
              <a:gd name="connsiteY3" fmla="*/ 7277 h 10000"/>
              <a:gd name="connsiteX4" fmla="*/ 1000 w 10000"/>
              <a:gd name="connsiteY4" fmla="*/ 7277 h 10000"/>
              <a:gd name="connsiteX5" fmla="*/ 1019 w 10000"/>
              <a:gd name="connsiteY5" fmla="*/ 7321 h 10000"/>
              <a:gd name="connsiteX6" fmla="*/ 1114 w 10000"/>
              <a:gd name="connsiteY6" fmla="*/ 7543 h 10000"/>
              <a:gd name="connsiteX7" fmla="*/ 1183 w 10000"/>
              <a:gd name="connsiteY7" fmla="*/ 7706 h 10000"/>
              <a:gd name="connsiteX8" fmla="*/ 1479 w 10000"/>
              <a:gd name="connsiteY8" fmla="*/ 8416 h 10000"/>
              <a:gd name="connsiteX9" fmla="*/ 1891 w 10000"/>
              <a:gd name="connsiteY9" fmla="*/ 9376 h 10000"/>
              <a:gd name="connsiteX10" fmla="*/ 2147 w 10000"/>
              <a:gd name="connsiteY10" fmla="*/ 9984 h 10000"/>
              <a:gd name="connsiteX11" fmla="*/ 2154 w 10000"/>
              <a:gd name="connsiteY11" fmla="*/ 10000 h 10000"/>
              <a:gd name="connsiteX12" fmla="*/ 2574 w 10000"/>
              <a:gd name="connsiteY12" fmla="*/ 10000 h 10000"/>
              <a:gd name="connsiteX13" fmla="*/ 2578 w 10000"/>
              <a:gd name="connsiteY13" fmla="*/ 9992 h 10000"/>
              <a:gd name="connsiteX14" fmla="*/ 2713 w 10000"/>
              <a:gd name="connsiteY14" fmla="*/ 9666 h 10000"/>
              <a:gd name="connsiteX15" fmla="*/ 3545 w 10000"/>
              <a:gd name="connsiteY15" fmla="*/ 7715 h 10000"/>
              <a:gd name="connsiteX16" fmla="*/ 3720 w 10000"/>
              <a:gd name="connsiteY16" fmla="*/ 7303 h 10000"/>
              <a:gd name="connsiteX17" fmla="*/ 3731 w 10000"/>
              <a:gd name="connsiteY17" fmla="*/ 7277 h 10000"/>
              <a:gd name="connsiteX18" fmla="*/ 4151 w 10000"/>
              <a:gd name="connsiteY18" fmla="*/ 7277 h 10000"/>
              <a:gd name="connsiteX19" fmla="*/ 4166 w 10000"/>
              <a:gd name="connsiteY19" fmla="*/ 7312 h 10000"/>
              <a:gd name="connsiteX20" fmla="*/ 4261 w 10000"/>
              <a:gd name="connsiteY20" fmla="*/ 7534 h 10000"/>
              <a:gd name="connsiteX21" fmla="*/ 4330 w 10000"/>
              <a:gd name="connsiteY21" fmla="*/ 7706 h 10000"/>
              <a:gd name="connsiteX22" fmla="*/ 5046 w 10000"/>
              <a:gd name="connsiteY22" fmla="*/ 9392 h 10000"/>
              <a:gd name="connsiteX23" fmla="*/ 5279 w 10000"/>
              <a:gd name="connsiteY23" fmla="*/ 9940 h 10000"/>
              <a:gd name="connsiteX24" fmla="*/ 5305 w 10000"/>
              <a:gd name="connsiteY24" fmla="*/ 9992 h 10000"/>
              <a:gd name="connsiteX25" fmla="*/ 5721 w 10000"/>
              <a:gd name="connsiteY25" fmla="*/ 9992 h 10000"/>
              <a:gd name="connsiteX26" fmla="*/ 5728 w 10000"/>
              <a:gd name="connsiteY26" fmla="*/ 9974 h 10000"/>
              <a:gd name="connsiteX27" fmla="*/ 6243 w 10000"/>
              <a:gd name="connsiteY27" fmla="*/ 8802 h 10000"/>
              <a:gd name="connsiteX28" fmla="*/ 10000 w 10000"/>
              <a:gd name="connsiteY28" fmla="*/ 0 h 10000"/>
              <a:gd name="connsiteX0" fmla="*/ 0 w 10000"/>
              <a:gd name="connsiteY0" fmla="*/ 8639 h 10000"/>
              <a:gd name="connsiteX1" fmla="*/ 398 w 10000"/>
              <a:gd name="connsiteY1" fmla="*/ 7715 h 10000"/>
              <a:gd name="connsiteX2" fmla="*/ 573 w 10000"/>
              <a:gd name="connsiteY2" fmla="*/ 7312 h 10000"/>
              <a:gd name="connsiteX3" fmla="*/ 584 w 10000"/>
              <a:gd name="connsiteY3" fmla="*/ 7277 h 10000"/>
              <a:gd name="connsiteX4" fmla="*/ 1000 w 10000"/>
              <a:gd name="connsiteY4" fmla="*/ 7277 h 10000"/>
              <a:gd name="connsiteX5" fmla="*/ 1019 w 10000"/>
              <a:gd name="connsiteY5" fmla="*/ 7321 h 10000"/>
              <a:gd name="connsiteX6" fmla="*/ 1114 w 10000"/>
              <a:gd name="connsiteY6" fmla="*/ 7543 h 10000"/>
              <a:gd name="connsiteX7" fmla="*/ 1183 w 10000"/>
              <a:gd name="connsiteY7" fmla="*/ 7706 h 10000"/>
              <a:gd name="connsiteX8" fmla="*/ 1479 w 10000"/>
              <a:gd name="connsiteY8" fmla="*/ 8416 h 10000"/>
              <a:gd name="connsiteX9" fmla="*/ 1891 w 10000"/>
              <a:gd name="connsiteY9" fmla="*/ 9376 h 10000"/>
              <a:gd name="connsiteX10" fmla="*/ 2147 w 10000"/>
              <a:gd name="connsiteY10" fmla="*/ 9984 h 10000"/>
              <a:gd name="connsiteX11" fmla="*/ 2154 w 10000"/>
              <a:gd name="connsiteY11" fmla="*/ 10000 h 10000"/>
              <a:gd name="connsiteX12" fmla="*/ 2574 w 10000"/>
              <a:gd name="connsiteY12" fmla="*/ 10000 h 10000"/>
              <a:gd name="connsiteX13" fmla="*/ 2578 w 10000"/>
              <a:gd name="connsiteY13" fmla="*/ 9992 h 10000"/>
              <a:gd name="connsiteX14" fmla="*/ 2713 w 10000"/>
              <a:gd name="connsiteY14" fmla="*/ 9666 h 10000"/>
              <a:gd name="connsiteX15" fmla="*/ 3545 w 10000"/>
              <a:gd name="connsiteY15" fmla="*/ 7715 h 10000"/>
              <a:gd name="connsiteX16" fmla="*/ 3720 w 10000"/>
              <a:gd name="connsiteY16" fmla="*/ 7303 h 10000"/>
              <a:gd name="connsiteX17" fmla="*/ 3731 w 10000"/>
              <a:gd name="connsiteY17" fmla="*/ 7277 h 10000"/>
              <a:gd name="connsiteX18" fmla="*/ 4151 w 10000"/>
              <a:gd name="connsiteY18" fmla="*/ 7277 h 10000"/>
              <a:gd name="connsiteX19" fmla="*/ 4166 w 10000"/>
              <a:gd name="connsiteY19" fmla="*/ 7312 h 10000"/>
              <a:gd name="connsiteX20" fmla="*/ 4261 w 10000"/>
              <a:gd name="connsiteY20" fmla="*/ 7534 h 10000"/>
              <a:gd name="connsiteX21" fmla="*/ 4330 w 10000"/>
              <a:gd name="connsiteY21" fmla="*/ 7706 h 10000"/>
              <a:gd name="connsiteX22" fmla="*/ 5046 w 10000"/>
              <a:gd name="connsiteY22" fmla="*/ 9392 h 10000"/>
              <a:gd name="connsiteX23" fmla="*/ 5120 w 10000"/>
              <a:gd name="connsiteY23" fmla="*/ 9604 h 10000"/>
              <a:gd name="connsiteX24" fmla="*/ 5279 w 10000"/>
              <a:gd name="connsiteY24" fmla="*/ 9940 h 10000"/>
              <a:gd name="connsiteX25" fmla="*/ 5305 w 10000"/>
              <a:gd name="connsiteY25" fmla="*/ 9992 h 10000"/>
              <a:gd name="connsiteX26" fmla="*/ 5721 w 10000"/>
              <a:gd name="connsiteY26" fmla="*/ 9992 h 10000"/>
              <a:gd name="connsiteX27" fmla="*/ 5728 w 10000"/>
              <a:gd name="connsiteY27" fmla="*/ 9974 h 10000"/>
              <a:gd name="connsiteX28" fmla="*/ 6243 w 10000"/>
              <a:gd name="connsiteY28" fmla="*/ 8802 h 10000"/>
              <a:gd name="connsiteX29" fmla="*/ 10000 w 10000"/>
              <a:gd name="connsiteY29" fmla="*/ 0 h 10000"/>
              <a:gd name="connsiteX0" fmla="*/ 0 w 10000"/>
              <a:gd name="connsiteY0" fmla="*/ 8639 h 10000"/>
              <a:gd name="connsiteX1" fmla="*/ 398 w 10000"/>
              <a:gd name="connsiteY1" fmla="*/ 7715 h 10000"/>
              <a:gd name="connsiteX2" fmla="*/ 573 w 10000"/>
              <a:gd name="connsiteY2" fmla="*/ 7312 h 10000"/>
              <a:gd name="connsiteX3" fmla="*/ 584 w 10000"/>
              <a:gd name="connsiteY3" fmla="*/ 7277 h 10000"/>
              <a:gd name="connsiteX4" fmla="*/ 1000 w 10000"/>
              <a:gd name="connsiteY4" fmla="*/ 7277 h 10000"/>
              <a:gd name="connsiteX5" fmla="*/ 1019 w 10000"/>
              <a:gd name="connsiteY5" fmla="*/ 7321 h 10000"/>
              <a:gd name="connsiteX6" fmla="*/ 1114 w 10000"/>
              <a:gd name="connsiteY6" fmla="*/ 7543 h 10000"/>
              <a:gd name="connsiteX7" fmla="*/ 1183 w 10000"/>
              <a:gd name="connsiteY7" fmla="*/ 7706 h 10000"/>
              <a:gd name="connsiteX8" fmla="*/ 1479 w 10000"/>
              <a:gd name="connsiteY8" fmla="*/ 8416 h 10000"/>
              <a:gd name="connsiteX9" fmla="*/ 1891 w 10000"/>
              <a:gd name="connsiteY9" fmla="*/ 9376 h 10000"/>
              <a:gd name="connsiteX10" fmla="*/ 2147 w 10000"/>
              <a:gd name="connsiteY10" fmla="*/ 9984 h 10000"/>
              <a:gd name="connsiteX11" fmla="*/ 2154 w 10000"/>
              <a:gd name="connsiteY11" fmla="*/ 10000 h 10000"/>
              <a:gd name="connsiteX12" fmla="*/ 2574 w 10000"/>
              <a:gd name="connsiteY12" fmla="*/ 10000 h 10000"/>
              <a:gd name="connsiteX13" fmla="*/ 2578 w 10000"/>
              <a:gd name="connsiteY13" fmla="*/ 9992 h 10000"/>
              <a:gd name="connsiteX14" fmla="*/ 2713 w 10000"/>
              <a:gd name="connsiteY14" fmla="*/ 9666 h 10000"/>
              <a:gd name="connsiteX15" fmla="*/ 3545 w 10000"/>
              <a:gd name="connsiteY15" fmla="*/ 7715 h 10000"/>
              <a:gd name="connsiteX16" fmla="*/ 3720 w 10000"/>
              <a:gd name="connsiteY16" fmla="*/ 7303 h 10000"/>
              <a:gd name="connsiteX17" fmla="*/ 3731 w 10000"/>
              <a:gd name="connsiteY17" fmla="*/ 7277 h 10000"/>
              <a:gd name="connsiteX18" fmla="*/ 4151 w 10000"/>
              <a:gd name="connsiteY18" fmla="*/ 7277 h 10000"/>
              <a:gd name="connsiteX19" fmla="*/ 4166 w 10000"/>
              <a:gd name="connsiteY19" fmla="*/ 7312 h 10000"/>
              <a:gd name="connsiteX20" fmla="*/ 4261 w 10000"/>
              <a:gd name="connsiteY20" fmla="*/ 7534 h 10000"/>
              <a:gd name="connsiteX21" fmla="*/ 4330 w 10000"/>
              <a:gd name="connsiteY21" fmla="*/ 7706 h 10000"/>
              <a:gd name="connsiteX22" fmla="*/ 5046 w 10000"/>
              <a:gd name="connsiteY22" fmla="*/ 9392 h 10000"/>
              <a:gd name="connsiteX23" fmla="*/ 5120 w 10000"/>
              <a:gd name="connsiteY23" fmla="*/ 9604 h 10000"/>
              <a:gd name="connsiteX24" fmla="*/ 5279 w 10000"/>
              <a:gd name="connsiteY24" fmla="*/ 9940 h 10000"/>
              <a:gd name="connsiteX25" fmla="*/ 5305 w 10000"/>
              <a:gd name="connsiteY25" fmla="*/ 9992 h 10000"/>
              <a:gd name="connsiteX26" fmla="*/ 5721 w 10000"/>
              <a:gd name="connsiteY26" fmla="*/ 9992 h 10000"/>
              <a:gd name="connsiteX27" fmla="*/ 5728 w 10000"/>
              <a:gd name="connsiteY27" fmla="*/ 9974 h 10000"/>
              <a:gd name="connsiteX28" fmla="*/ 6243 w 10000"/>
              <a:gd name="connsiteY28" fmla="*/ 8802 h 10000"/>
              <a:gd name="connsiteX29" fmla="*/ 7093 w 10000"/>
              <a:gd name="connsiteY29" fmla="*/ 6805 h 10000"/>
              <a:gd name="connsiteX30" fmla="*/ 10000 w 10000"/>
              <a:gd name="connsiteY30" fmla="*/ 0 h 10000"/>
              <a:gd name="connsiteX0" fmla="*/ 0 w 7093"/>
              <a:gd name="connsiteY0" fmla="*/ 1834 h 3195"/>
              <a:gd name="connsiteX1" fmla="*/ 398 w 7093"/>
              <a:gd name="connsiteY1" fmla="*/ 910 h 3195"/>
              <a:gd name="connsiteX2" fmla="*/ 573 w 7093"/>
              <a:gd name="connsiteY2" fmla="*/ 507 h 3195"/>
              <a:gd name="connsiteX3" fmla="*/ 584 w 7093"/>
              <a:gd name="connsiteY3" fmla="*/ 472 h 3195"/>
              <a:gd name="connsiteX4" fmla="*/ 1000 w 7093"/>
              <a:gd name="connsiteY4" fmla="*/ 472 h 3195"/>
              <a:gd name="connsiteX5" fmla="*/ 1019 w 7093"/>
              <a:gd name="connsiteY5" fmla="*/ 516 h 3195"/>
              <a:gd name="connsiteX6" fmla="*/ 1114 w 7093"/>
              <a:gd name="connsiteY6" fmla="*/ 738 h 3195"/>
              <a:gd name="connsiteX7" fmla="*/ 1183 w 7093"/>
              <a:gd name="connsiteY7" fmla="*/ 901 h 3195"/>
              <a:gd name="connsiteX8" fmla="*/ 1479 w 7093"/>
              <a:gd name="connsiteY8" fmla="*/ 1611 h 3195"/>
              <a:gd name="connsiteX9" fmla="*/ 1891 w 7093"/>
              <a:gd name="connsiteY9" fmla="*/ 2571 h 3195"/>
              <a:gd name="connsiteX10" fmla="*/ 2147 w 7093"/>
              <a:gd name="connsiteY10" fmla="*/ 3179 h 3195"/>
              <a:gd name="connsiteX11" fmla="*/ 2154 w 7093"/>
              <a:gd name="connsiteY11" fmla="*/ 3195 h 3195"/>
              <a:gd name="connsiteX12" fmla="*/ 2574 w 7093"/>
              <a:gd name="connsiteY12" fmla="*/ 3195 h 3195"/>
              <a:gd name="connsiteX13" fmla="*/ 2578 w 7093"/>
              <a:gd name="connsiteY13" fmla="*/ 3187 h 3195"/>
              <a:gd name="connsiteX14" fmla="*/ 2713 w 7093"/>
              <a:gd name="connsiteY14" fmla="*/ 2861 h 3195"/>
              <a:gd name="connsiteX15" fmla="*/ 3545 w 7093"/>
              <a:gd name="connsiteY15" fmla="*/ 910 h 3195"/>
              <a:gd name="connsiteX16" fmla="*/ 3720 w 7093"/>
              <a:gd name="connsiteY16" fmla="*/ 498 h 3195"/>
              <a:gd name="connsiteX17" fmla="*/ 3731 w 7093"/>
              <a:gd name="connsiteY17" fmla="*/ 472 h 3195"/>
              <a:gd name="connsiteX18" fmla="*/ 4151 w 7093"/>
              <a:gd name="connsiteY18" fmla="*/ 472 h 3195"/>
              <a:gd name="connsiteX19" fmla="*/ 4166 w 7093"/>
              <a:gd name="connsiteY19" fmla="*/ 507 h 3195"/>
              <a:gd name="connsiteX20" fmla="*/ 4261 w 7093"/>
              <a:gd name="connsiteY20" fmla="*/ 729 h 3195"/>
              <a:gd name="connsiteX21" fmla="*/ 4330 w 7093"/>
              <a:gd name="connsiteY21" fmla="*/ 901 h 3195"/>
              <a:gd name="connsiteX22" fmla="*/ 5046 w 7093"/>
              <a:gd name="connsiteY22" fmla="*/ 2587 h 3195"/>
              <a:gd name="connsiteX23" fmla="*/ 5120 w 7093"/>
              <a:gd name="connsiteY23" fmla="*/ 2799 h 3195"/>
              <a:gd name="connsiteX24" fmla="*/ 5279 w 7093"/>
              <a:gd name="connsiteY24" fmla="*/ 3135 h 3195"/>
              <a:gd name="connsiteX25" fmla="*/ 5305 w 7093"/>
              <a:gd name="connsiteY25" fmla="*/ 3187 h 3195"/>
              <a:gd name="connsiteX26" fmla="*/ 5721 w 7093"/>
              <a:gd name="connsiteY26" fmla="*/ 3187 h 3195"/>
              <a:gd name="connsiteX27" fmla="*/ 5728 w 7093"/>
              <a:gd name="connsiteY27" fmla="*/ 3169 h 3195"/>
              <a:gd name="connsiteX28" fmla="*/ 6243 w 7093"/>
              <a:gd name="connsiteY28" fmla="*/ 1997 h 3195"/>
              <a:gd name="connsiteX29" fmla="*/ 7093 w 7093"/>
              <a:gd name="connsiteY29" fmla="*/ 0 h 3195"/>
              <a:gd name="connsiteX0" fmla="*/ 0 w 10000"/>
              <a:gd name="connsiteY0" fmla="*/ 5740 h 10000"/>
              <a:gd name="connsiteX1" fmla="*/ 561 w 10000"/>
              <a:gd name="connsiteY1" fmla="*/ 2848 h 10000"/>
              <a:gd name="connsiteX2" fmla="*/ 808 w 10000"/>
              <a:gd name="connsiteY2" fmla="*/ 1587 h 10000"/>
              <a:gd name="connsiteX3" fmla="*/ 1410 w 10000"/>
              <a:gd name="connsiteY3" fmla="*/ 1477 h 10000"/>
              <a:gd name="connsiteX4" fmla="*/ 1437 w 10000"/>
              <a:gd name="connsiteY4" fmla="*/ 1615 h 10000"/>
              <a:gd name="connsiteX5" fmla="*/ 1571 w 10000"/>
              <a:gd name="connsiteY5" fmla="*/ 2310 h 10000"/>
              <a:gd name="connsiteX6" fmla="*/ 1668 w 10000"/>
              <a:gd name="connsiteY6" fmla="*/ 2820 h 10000"/>
              <a:gd name="connsiteX7" fmla="*/ 2085 w 10000"/>
              <a:gd name="connsiteY7" fmla="*/ 5042 h 10000"/>
              <a:gd name="connsiteX8" fmla="*/ 2666 w 10000"/>
              <a:gd name="connsiteY8" fmla="*/ 8047 h 10000"/>
              <a:gd name="connsiteX9" fmla="*/ 3027 w 10000"/>
              <a:gd name="connsiteY9" fmla="*/ 9950 h 10000"/>
              <a:gd name="connsiteX10" fmla="*/ 3037 w 10000"/>
              <a:gd name="connsiteY10" fmla="*/ 10000 h 10000"/>
              <a:gd name="connsiteX11" fmla="*/ 3629 w 10000"/>
              <a:gd name="connsiteY11" fmla="*/ 10000 h 10000"/>
              <a:gd name="connsiteX12" fmla="*/ 3635 w 10000"/>
              <a:gd name="connsiteY12" fmla="*/ 9975 h 10000"/>
              <a:gd name="connsiteX13" fmla="*/ 3825 w 10000"/>
              <a:gd name="connsiteY13" fmla="*/ 8955 h 10000"/>
              <a:gd name="connsiteX14" fmla="*/ 4998 w 10000"/>
              <a:gd name="connsiteY14" fmla="*/ 2848 h 10000"/>
              <a:gd name="connsiteX15" fmla="*/ 5245 w 10000"/>
              <a:gd name="connsiteY15" fmla="*/ 1559 h 10000"/>
              <a:gd name="connsiteX16" fmla="*/ 5260 w 10000"/>
              <a:gd name="connsiteY16" fmla="*/ 1477 h 10000"/>
              <a:gd name="connsiteX17" fmla="*/ 5852 w 10000"/>
              <a:gd name="connsiteY17" fmla="*/ 1477 h 10000"/>
              <a:gd name="connsiteX18" fmla="*/ 5873 w 10000"/>
              <a:gd name="connsiteY18" fmla="*/ 1587 h 10000"/>
              <a:gd name="connsiteX19" fmla="*/ 6007 w 10000"/>
              <a:gd name="connsiteY19" fmla="*/ 2282 h 10000"/>
              <a:gd name="connsiteX20" fmla="*/ 6105 w 10000"/>
              <a:gd name="connsiteY20" fmla="*/ 2820 h 10000"/>
              <a:gd name="connsiteX21" fmla="*/ 7114 w 10000"/>
              <a:gd name="connsiteY21" fmla="*/ 8097 h 10000"/>
              <a:gd name="connsiteX22" fmla="*/ 7218 w 10000"/>
              <a:gd name="connsiteY22" fmla="*/ 8761 h 10000"/>
              <a:gd name="connsiteX23" fmla="*/ 7443 w 10000"/>
              <a:gd name="connsiteY23" fmla="*/ 9812 h 10000"/>
              <a:gd name="connsiteX24" fmla="*/ 7479 w 10000"/>
              <a:gd name="connsiteY24" fmla="*/ 9975 h 10000"/>
              <a:gd name="connsiteX25" fmla="*/ 8066 w 10000"/>
              <a:gd name="connsiteY25" fmla="*/ 9975 h 10000"/>
              <a:gd name="connsiteX26" fmla="*/ 8076 w 10000"/>
              <a:gd name="connsiteY26" fmla="*/ 9919 h 10000"/>
              <a:gd name="connsiteX27" fmla="*/ 8802 w 10000"/>
              <a:gd name="connsiteY27" fmla="*/ 6250 h 10000"/>
              <a:gd name="connsiteX28" fmla="*/ 10000 w 10000"/>
              <a:gd name="connsiteY28" fmla="*/ 0 h 10000"/>
              <a:gd name="connsiteX0" fmla="*/ 0 w 10000"/>
              <a:gd name="connsiteY0" fmla="*/ 5740 h 10000"/>
              <a:gd name="connsiteX1" fmla="*/ 561 w 10000"/>
              <a:gd name="connsiteY1" fmla="*/ 2848 h 10000"/>
              <a:gd name="connsiteX2" fmla="*/ 808 w 10000"/>
              <a:gd name="connsiteY2" fmla="*/ 1587 h 10000"/>
              <a:gd name="connsiteX3" fmla="*/ 1410 w 10000"/>
              <a:gd name="connsiteY3" fmla="*/ 1477 h 10000"/>
              <a:gd name="connsiteX4" fmla="*/ 1571 w 10000"/>
              <a:gd name="connsiteY4" fmla="*/ 2310 h 10000"/>
              <a:gd name="connsiteX5" fmla="*/ 1668 w 10000"/>
              <a:gd name="connsiteY5" fmla="*/ 2820 h 10000"/>
              <a:gd name="connsiteX6" fmla="*/ 2085 w 10000"/>
              <a:gd name="connsiteY6" fmla="*/ 5042 h 10000"/>
              <a:gd name="connsiteX7" fmla="*/ 2666 w 10000"/>
              <a:gd name="connsiteY7" fmla="*/ 8047 h 10000"/>
              <a:gd name="connsiteX8" fmla="*/ 3027 w 10000"/>
              <a:gd name="connsiteY8" fmla="*/ 9950 h 10000"/>
              <a:gd name="connsiteX9" fmla="*/ 3037 w 10000"/>
              <a:gd name="connsiteY9" fmla="*/ 10000 h 10000"/>
              <a:gd name="connsiteX10" fmla="*/ 3629 w 10000"/>
              <a:gd name="connsiteY10" fmla="*/ 10000 h 10000"/>
              <a:gd name="connsiteX11" fmla="*/ 3635 w 10000"/>
              <a:gd name="connsiteY11" fmla="*/ 9975 h 10000"/>
              <a:gd name="connsiteX12" fmla="*/ 3825 w 10000"/>
              <a:gd name="connsiteY12" fmla="*/ 8955 h 10000"/>
              <a:gd name="connsiteX13" fmla="*/ 4998 w 10000"/>
              <a:gd name="connsiteY13" fmla="*/ 2848 h 10000"/>
              <a:gd name="connsiteX14" fmla="*/ 5245 w 10000"/>
              <a:gd name="connsiteY14" fmla="*/ 1559 h 10000"/>
              <a:gd name="connsiteX15" fmla="*/ 5260 w 10000"/>
              <a:gd name="connsiteY15" fmla="*/ 1477 h 10000"/>
              <a:gd name="connsiteX16" fmla="*/ 5852 w 10000"/>
              <a:gd name="connsiteY16" fmla="*/ 1477 h 10000"/>
              <a:gd name="connsiteX17" fmla="*/ 5873 w 10000"/>
              <a:gd name="connsiteY17" fmla="*/ 1587 h 10000"/>
              <a:gd name="connsiteX18" fmla="*/ 6007 w 10000"/>
              <a:gd name="connsiteY18" fmla="*/ 2282 h 10000"/>
              <a:gd name="connsiteX19" fmla="*/ 6105 w 10000"/>
              <a:gd name="connsiteY19" fmla="*/ 2820 h 10000"/>
              <a:gd name="connsiteX20" fmla="*/ 7114 w 10000"/>
              <a:gd name="connsiteY20" fmla="*/ 8097 h 10000"/>
              <a:gd name="connsiteX21" fmla="*/ 7218 w 10000"/>
              <a:gd name="connsiteY21" fmla="*/ 8761 h 10000"/>
              <a:gd name="connsiteX22" fmla="*/ 7443 w 10000"/>
              <a:gd name="connsiteY22" fmla="*/ 9812 h 10000"/>
              <a:gd name="connsiteX23" fmla="*/ 7479 w 10000"/>
              <a:gd name="connsiteY23" fmla="*/ 9975 h 10000"/>
              <a:gd name="connsiteX24" fmla="*/ 8066 w 10000"/>
              <a:gd name="connsiteY24" fmla="*/ 9975 h 10000"/>
              <a:gd name="connsiteX25" fmla="*/ 8076 w 10000"/>
              <a:gd name="connsiteY25" fmla="*/ 9919 h 10000"/>
              <a:gd name="connsiteX26" fmla="*/ 8802 w 10000"/>
              <a:gd name="connsiteY26" fmla="*/ 6250 h 10000"/>
              <a:gd name="connsiteX27" fmla="*/ 10000 w 10000"/>
              <a:gd name="connsiteY27" fmla="*/ 0 h 10000"/>
              <a:gd name="connsiteX0" fmla="*/ 0 w 10000"/>
              <a:gd name="connsiteY0" fmla="*/ 5740 h 10000"/>
              <a:gd name="connsiteX1" fmla="*/ 561 w 10000"/>
              <a:gd name="connsiteY1" fmla="*/ 2848 h 10000"/>
              <a:gd name="connsiteX2" fmla="*/ 808 w 10000"/>
              <a:gd name="connsiteY2" fmla="*/ 1587 h 10000"/>
              <a:gd name="connsiteX3" fmla="*/ 1571 w 10000"/>
              <a:gd name="connsiteY3" fmla="*/ 2310 h 10000"/>
              <a:gd name="connsiteX4" fmla="*/ 1668 w 10000"/>
              <a:gd name="connsiteY4" fmla="*/ 2820 h 10000"/>
              <a:gd name="connsiteX5" fmla="*/ 2085 w 10000"/>
              <a:gd name="connsiteY5" fmla="*/ 5042 h 10000"/>
              <a:gd name="connsiteX6" fmla="*/ 2666 w 10000"/>
              <a:gd name="connsiteY6" fmla="*/ 8047 h 10000"/>
              <a:gd name="connsiteX7" fmla="*/ 3027 w 10000"/>
              <a:gd name="connsiteY7" fmla="*/ 9950 h 10000"/>
              <a:gd name="connsiteX8" fmla="*/ 3037 w 10000"/>
              <a:gd name="connsiteY8" fmla="*/ 10000 h 10000"/>
              <a:gd name="connsiteX9" fmla="*/ 3629 w 10000"/>
              <a:gd name="connsiteY9" fmla="*/ 10000 h 10000"/>
              <a:gd name="connsiteX10" fmla="*/ 3635 w 10000"/>
              <a:gd name="connsiteY10" fmla="*/ 9975 h 10000"/>
              <a:gd name="connsiteX11" fmla="*/ 3825 w 10000"/>
              <a:gd name="connsiteY11" fmla="*/ 8955 h 10000"/>
              <a:gd name="connsiteX12" fmla="*/ 4998 w 10000"/>
              <a:gd name="connsiteY12" fmla="*/ 2848 h 10000"/>
              <a:gd name="connsiteX13" fmla="*/ 5245 w 10000"/>
              <a:gd name="connsiteY13" fmla="*/ 1559 h 10000"/>
              <a:gd name="connsiteX14" fmla="*/ 5260 w 10000"/>
              <a:gd name="connsiteY14" fmla="*/ 1477 h 10000"/>
              <a:gd name="connsiteX15" fmla="*/ 5852 w 10000"/>
              <a:gd name="connsiteY15" fmla="*/ 1477 h 10000"/>
              <a:gd name="connsiteX16" fmla="*/ 5873 w 10000"/>
              <a:gd name="connsiteY16" fmla="*/ 1587 h 10000"/>
              <a:gd name="connsiteX17" fmla="*/ 6007 w 10000"/>
              <a:gd name="connsiteY17" fmla="*/ 2282 h 10000"/>
              <a:gd name="connsiteX18" fmla="*/ 6105 w 10000"/>
              <a:gd name="connsiteY18" fmla="*/ 2820 h 10000"/>
              <a:gd name="connsiteX19" fmla="*/ 7114 w 10000"/>
              <a:gd name="connsiteY19" fmla="*/ 8097 h 10000"/>
              <a:gd name="connsiteX20" fmla="*/ 7218 w 10000"/>
              <a:gd name="connsiteY20" fmla="*/ 8761 h 10000"/>
              <a:gd name="connsiteX21" fmla="*/ 7443 w 10000"/>
              <a:gd name="connsiteY21" fmla="*/ 9812 h 10000"/>
              <a:gd name="connsiteX22" fmla="*/ 7479 w 10000"/>
              <a:gd name="connsiteY22" fmla="*/ 9975 h 10000"/>
              <a:gd name="connsiteX23" fmla="*/ 8066 w 10000"/>
              <a:gd name="connsiteY23" fmla="*/ 9975 h 10000"/>
              <a:gd name="connsiteX24" fmla="*/ 8076 w 10000"/>
              <a:gd name="connsiteY24" fmla="*/ 9919 h 10000"/>
              <a:gd name="connsiteX25" fmla="*/ 8802 w 10000"/>
              <a:gd name="connsiteY25" fmla="*/ 6250 h 10000"/>
              <a:gd name="connsiteX26" fmla="*/ 10000 w 10000"/>
              <a:gd name="connsiteY26" fmla="*/ 0 h 10000"/>
              <a:gd name="connsiteX0" fmla="*/ 0 w 10000"/>
              <a:gd name="connsiteY0" fmla="*/ 5740 h 10000"/>
              <a:gd name="connsiteX1" fmla="*/ 561 w 10000"/>
              <a:gd name="connsiteY1" fmla="*/ 2848 h 10000"/>
              <a:gd name="connsiteX2" fmla="*/ 1571 w 10000"/>
              <a:gd name="connsiteY2" fmla="*/ 2310 h 10000"/>
              <a:gd name="connsiteX3" fmla="*/ 1668 w 10000"/>
              <a:gd name="connsiteY3" fmla="*/ 2820 h 10000"/>
              <a:gd name="connsiteX4" fmla="*/ 2085 w 10000"/>
              <a:gd name="connsiteY4" fmla="*/ 5042 h 10000"/>
              <a:gd name="connsiteX5" fmla="*/ 2666 w 10000"/>
              <a:gd name="connsiteY5" fmla="*/ 8047 h 10000"/>
              <a:gd name="connsiteX6" fmla="*/ 3027 w 10000"/>
              <a:gd name="connsiteY6" fmla="*/ 9950 h 10000"/>
              <a:gd name="connsiteX7" fmla="*/ 3037 w 10000"/>
              <a:gd name="connsiteY7" fmla="*/ 10000 h 10000"/>
              <a:gd name="connsiteX8" fmla="*/ 3629 w 10000"/>
              <a:gd name="connsiteY8" fmla="*/ 10000 h 10000"/>
              <a:gd name="connsiteX9" fmla="*/ 3635 w 10000"/>
              <a:gd name="connsiteY9" fmla="*/ 9975 h 10000"/>
              <a:gd name="connsiteX10" fmla="*/ 3825 w 10000"/>
              <a:gd name="connsiteY10" fmla="*/ 8955 h 10000"/>
              <a:gd name="connsiteX11" fmla="*/ 4998 w 10000"/>
              <a:gd name="connsiteY11" fmla="*/ 2848 h 10000"/>
              <a:gd name="connsiteX12" fmla="*/ 5245 w 10000"/>
              <a:gd name="connsiteY12" fmla="*/ 1559 h 10000"/>
              <a:gd name="connsiteX13" fmla="*/ 5260 w 10000"/>
              <a:gd name="connsiteY13" fmla="*/ 1477 h 10000"/>
              <a:gd name="connsiteX14" fmla="*/ 5852 w 10000"/>
              <a:gd name="connsiteY14" fmla="*/ 1477 h 10000"/>
              <a:gd name="connsiteX15" fmla="*/ 5873 w 10000"/>
              <a:gd name="connsiteY15" fmla="*/ 1587 h 10000"/>
              <a:gd name="connsiteX16" fmla="*/ 6007 w 10000"/>
              <a:gd name="connsiteY16" fmla="*/ 2282 h 10000"/>
              <a:gd name="connsiteX17" fmla="*/ 6105 w 10000"/>
              <a:gd name="connsiteY17" fmla="*/ 2820 h 10000"/>
              <a:gd name="connsiteX18" fmla="*/ 7114 w 10000"/>
              <a:gd name="connsiteY18" fmla="*/ 8097 h 10000"/>
              <a:gd name="connsiteX19" fmla="*/ 7218 w 10000"/>
              <a:gd name="connsiteY19" fmla="*/ 8761 h 10000"/>
              <a:gd name="connsiteX20" fmla="*/ 7443 w 10000"/>
              <a:gd name="connsiteY20" fmla="*/ 9812 h 10000"/>
              <a:gd name="connsiteX21" fmla="*/ 7479 w 10000"/>
              <a:gd name="connsiteY21" fmla="*/ 9975 h 10000"/>
              <a:gd name="connsiteX22" fmla="*/ 8066 w 10000"/>
              <a:gd name="connsiteY22" fmla="*/ 9975 h 10000"/>
              <a:gd name="connsiteX23" fmla="*/ 8076 w 10000"/>
              <a:gd name="connsiteY23" fmla="*/ 9919 h 10000"/>
              <a:gd name="connsiteX24" fmla="*/ 8802 w 10000"/>
              <a:gd name="connsiteY24" fmla="*/ 6250 h 10000"/>
              <a:gd name="connsiteX25" fmla="*/ 10000 w 10000"/>
              <a:gd name="connsiteY25" fmla="*/ 0 h 10000"/>
              <a:gd name="connsiteX0" fmla="*/ 0 w 10000"/>
              <a:gd name="connsiteY0" fmla="*/ 5740 h 10000"/>
              <a:gd name="connsiteX1" fmla="*/ 1571 w 10000"/>
              <a:gd name="connsiteY1" fmla="*/ 2310 h 10000"/>
              <a:gd name="connsiteX2" fmla="*/ 1668 w 10000"/>
              <a:gd name="connsiteY2" fmla="*/ 2820 h 10000"/>
              <a:gd name="connsiteX3" fmla="*/ 2085 w 10000"/>
              <a:gd name="connsiteY3" fmla="*/ 5042 h 10000"/>
              <a:gd name="connsiteX4" fmla="*/ 2666 w 10000"/>
              <a:gd name="connsiteY4" fmla="*/ 8047 h 10000"/>
              <a:gd name="connsiteX5" fmla="*/ 3027 w 10000"/>
              <a:gd name="connsiteY5" fmla="*/ 9950 h 10000"/>
              <a:gd name="connsiteX6" fmla="*/ 3037 w 10000"/>
              <a:gd name="connsiteY6" fmla="*/ 10000 h 10000"/>
              <a:gd name="connsiteX7" fmla="*/ 3629 w 10000"/>
              <a:gd name="connsiteY7" fmla="*/ 10000 h 10000"/>
              <a:gd name="connsiteX8" fmla="*/ 3635 w 10000"/>
              <a:gd name="connsiteY8" fmla="*/ 9975 h 10000"/>
              <a:gd name="connsiteX9" fmla="*/ 3825 w 10000"/>
              <a:gd name="connsiteY9" fmla="*/ 8955 h 10000"/>
              <a:gd name="connsiteX10" fmla="*/ 4998 w 10000"/>
              <a:gd name="connsiteY10" fmla="*/ 2848 h 10000"/>
              <a:gd name="connsiteX11" fmla="*/ 5245 w 10000"/>
              <a:gd name="connsiteY11" fmla="*/ 1559 h 10000"/>
              <a:gd name="connsiteX12" fmla="*/ 5260 w 10000"/>
              <a:gd name="connsiteY12" fmla="*/ 1477 h 10000"/>
              <a:gd name="connsiteX13" fmla="*/ 5852 w 10000"/>
              <a:gd name="connsiteY13" fmla="*/ 1477 h 10000"/>
              <a:gd name="connsiteX14" fmla="*/ 5873 w 10000"/>
              <a:gd name="connsiteY14" fmla="*/ 1587 h 10000"/>
              <a:gd name="connsiteX15" fmla="*/ 6007 w 10000"/>
              <a:gd name="connsiteY15" fmla="*/ 2282 h 10000"/>
              <a:gd name="connsiteX16" fmla="*/ 6105 w 10000"/>
              <a:gd name="connsiteY16" fmla="*/ 2820 h 10000"/>
              <a:gd name="connsiteX17" fmla="*/ 7114 w 10000"/>
              <a:gd name="connsiteY17" fmla="*/ 8097 h 10000"/>
              <a:gd name="connsiteX18" fmla="*/ 7218 w 10000"/>
              <a:gd name="connsiteY18" fmla="*/ 8761 h 10000"/>
              <a:gd name="connsiteX19" fmla="*/ 7443 w 10000"/>
              <a:gd name="connsiteY19" fmla="*/ 9812 h 10000"/>
              <a:gd name="connsiteX20" fmla="*/ 7479 w 10000"/>
              <a:gd name="connsiteY20" fmla="*/ 9975 h 10000"/>
              <a:gd name="connsiteX21" fmla="*/ 8066 w 10000"/>
              <a:gd name="connsiteY21" fmla="*/ 9975 h 10000"/>
              <a:gd name="connsiteX22" fmla="*/ 8076 w 10000"/>
              <a:gd name="connsiteY22" fmla="*/ 9919 h 10000"/>
              <a:gd name="connsiteX23" fmla="*/ 8802 w 10000"/>
              <a:gd name="connsiteY23" fmla="*/ 6250 h 10000"/>
              <a:gd name="connsiteX24" fmla="*/ 10000 w 10000"/>
              <a:gd name="connsiteY24" fmla="*/ 0 h 10000"/>
              <a:gd name="connsiteX0" fmla="*/ 0 w 8429"/>
              <a:gd name="connsiteY0" fmla="*/ 2310 h 10000"/>
              <a:gd name="connsiteX1" fmla="*/ 97 w 8429"/>
              <a:gd name="connsiteY1" fmla="*/ 2820 h 10000"/>
              <a:gd name="connsiteX2" fmla="*/ 514 w 8429"/>
              <a:gd name="connsiteY2" fmla="*/ 5042 h 10000"/>
              <a:gd name="connsiteX3" fmla="*/ 1095 w 8429"/>
              <a:gd name="connsiteY3" fmla="*/ 8047 h 10000"/>
              <a:gd name="connsiteX4" fmla="*/ 1456 w 8429"/>
              <a:gd name="connsiteY4" fmla="*/ 9950 h 10000"/>
              <a:gd name="connsiteX5" fmla="*/ 1466 w 8429"/>
              <a:gd name="connsiteY5" fmla="*/ 10000 h 10000"/>
              <a:gd name="connsiteX6" fmla="*/ 2058 w 8429"/>
              <a:gd name="connsiteY6" fmla="*/ 10000 h 10000"/>
              <a:gd name="connsiteX7" fmla="*/ 2064 w 8429"/>
              <a:gd name="connsiteY7" fmla="*/ 9975 h 10000"/>
              <a:gd name="connsiteX8" fmla="*/ 2254 w 8429"/>
              <a:gd name="connsiteY8" fmla="*/ 8955 h 10000"/>
              <a:gd name="connsiteX9" fmla="*/ 3427 w 8429"/>
              <a:gd name="connsiteY9" fmla="*/ 2848 h 10000"/>
              <a:gd name="connsiteX10" fmla="*/ 3674 w 8429"/>
              <a:gd name="connsiteY10" fmla="*/ 1559 h 10000"/>
              <a:gd name="connsiteX11" fmla="*/ 3689 w 8429"/>
              <a:gd name="connsiteY11" fmla="*/ 1477 h 10000"/>
              <a:gd name="connsiteX12" fmla="*/ 4281 w 8429"/>
              <a:gd name="connsiteY12" fmla="*/ 1477 h 10000"/>
              <a:gd name="connsiteX13" fmla="*/ 4302 w 8429"/>
              <a:gd name="connsiteY13" fmla="*/ 1587 h 10000"/>
              <a:gd name="connsiteX14" fmla="*/ 4436 w 8429"/>
              <a:gd name="connsiteY14" fmla="*/ 2282 h 10000"/>
              <a:gd name="connsiteX15" fmla="*/ 4534 w 8429"/>
              <a:gd name="connsiteY15" fmla="*/ 2820 h 10000"/>
              <a:gd name="connsiteX16" fmla="*/ 5543 w 8429"/>
              <a:gd name="connsiteY16" fmla="*/ 8097 h 10000"/>
              <a:gd name="connsiteX17" fmla="*/ 5647 w 8429"/>
              <a:gd name="connsiteY17" fmla="*/ 8761 h 10000"/>
              <a:gd name="connsiteX18" fmla="*/ 5872 w 8429"/>
              <a:gd name="connsiteY18" fmla="*/ 9812 h 10000"/>
              <a:gd name="connsiteX19" fmla="*/ 5908 w 8429"/>
              <a:gd name="connsiteY19" fmla="*/ 9975 h 10000"/>
              <a:gd name="connsiteX20" fmla="*/ 6495 w 8429"/>
              <a:gd name="connsiteY20" fmla="*/ 9975 h 10000"/>
              <a:gd name="connsiteX21" fmla="*/ 6505 w 8429"/>
              <a:gd name="connsiteY21" fmla="*/ 9919 h 10000"/>
              <a:gd name="connsiteX22" fmla="*/ 7231 w 8429"/>
              <a:gd name="connsiteY22" fmla="*/ 6250 h 10000"/>
              <a:gd name="connsiteX23" fmla="*/ 8429 w 8429"/>
              <a:gd name="connsiteY23" fmla="*/ 0 h 10000"/>
              <a:gd name="connsiteX0" fmla="*/ 0 w 9885"/>
              <a:gd name="connsiteY0" fmla="*/ 2820 h 10000"/>
              <a:gd name="connsiteX1" fmla="*/ 495 w 9885"/>
              <a:gd name="connsiteY1" fmla="*/ 5042 h 10000"/>
              <a:gd name="connsiteX2" fmla="*/ 1184 w 9885"/>
              <a:gd name="connsiteY2" fmla="*/ 8047 h 10000"/>
              <a:gd name="connsiteX3" fmla="*/ 1612 w 9885"/>
              <a:gd name="connsiteY3" fmla="*/ 9950 h 10000"/>
              <a:gd name="connsiteX4" fmla="*/ 1624 w 9885"/>
              <a:gd name="connsiteY4" fmla="*/ 10000 h 10000"/>
              <a:gd name="connsiteX5" fmla="*/ 2327 w 9885"/>
              <a:gd name="connsiteY5" fmla="*/ 10000 h 10000"/>
              <a:gd name="connsiteX6" fmla="*/ 2334 w 9885"/>
              <a:gd name="connsiteY6" fmla="*/ 9975 h 10000"/>
              <a:gd name="connsiteX7" fmla="*/ 2559 w 9885"/>
              <a:gd name="connsiteY7" fmla="*/ 8955 h 10000"/>
              <a:gd name="connsiteX8" fmla="*/ 3951 w 9885"/>
              <a:gd name="connsiteY8" fmla="*/ 2848 h 10000"/>
              <a:gd name="connsiteX9" fmla="*/ 4244 w 9885"/>
              <a:gd name="connsiteY9" fmla="*/ 1559 h 10000"/>
              <a:gd name="connsiteX10" fmla="*/ 4262 w 9885"/>
              <a:gd name="connsiteY10" fmla="*/ 1477 h 10000"/>
              <a:gd name="connsiteX11" fmla="*/ 4964 w 9885"/>
              <a:gd name="connsiteY11" fmla="*/ 1477 h 10000"/>
              <a:gd name="connsiteX12" fmla="*/ 4989 w 9885"/>
              <a:gd name="connsiteY12" fmla="*/ 1587 h 10000"/>
              <a:gd name="connsiteX13" fmla="*/ 5148 w 9885"/>
              <a:gd name="connsiteY13" fmla="*/ 2282 h 10000"/>
              <a:gd name="connsiteX14" fmla="*/ 5264 w 9885"/>
              <a:gd name="connsiteY14" fmla="*/ 2820 h 10000"/>
              <a:gd name="connsiteX15" fmla="*/ 6461 w 9885"/>
              <a:gd name="connsiteY15" fmla="*/ 8097 h 10000"/>
              <a:gd name="connsiteX16" fmla="*/ 6584 w 9885"/>
              <a:gd name="connsiteY16" fmla="*/ 8761 h 10000"/>
              <a:gd name="connsiteX17" fmla="*/ 6851 w 9885"/>
              <a:gd name="connsiteY17" fmla="*/ 9812 h 10000"/>
              <a:gd name="connsiteX18" fmla="*/ 6894 w 9885"/>
              <a:gd name="connsiteY18" fmla="*/ 9975 h 10000"/>
              <a:gd name="connsiteX19" fmla="*/ 7591 w 9885"/>
              <a:gd name="connsiteY19" fmla="*/ 9975 h 10000"/>
              <a:gd name="connsiteX20" fmla="*/ 7602 w 9885"/>
              <a:gd name="connsiteY20" fmla="*/ 9919 h 10000"/>
              <a:gd name="connsiteX21" fmla="*/ 8464 w 9885"/>
              <a:gd name="connsiteY21" fmla="*/ 6250 h 10000"/>
              <a:gd name="connsiteX22" fmla="*/ 9885 w 9885"/>
              <a:gd name="connsiteY22" fmla="*/ 0 h 10000"/>
              <a:gd name="connsiteX0" fmla="*/ 0 w 9499"/>
              <a:gd name="connsiteY0" fmla="*/ 5042 h 10000"/>
              <a:gd name="connsiteX1" fmla="*/ 697 w 9499"/>
              <a:gd name="connsiteY1" fmla="*/ 8047 h 10000"/>
              <a:gd name="connsiteX2" fmla="*/ 1130 w 9499"/>
              <a:gd name="connsiteY2" fmla="*/ 9950 h 10000"/>
              <a:gd name="connsiteX3" fmla="*/ 1142 w 9499"/>
              <a:gd name="connsiteY3" fmla="*/ 10000 h 10000"/>
              <a:gd name="connsiteX4" fmla="*/ 1853 w 9499"/>
              <a:gd name="connsiteY4" fmla="*/ 10000 h 10000"/>
              <a:gd name="connsiteX5" fmla="*/ 1860 w 9499"/>
              <a:gd name="connsiteY5" fmla="*/ 9975 h 10000"/>
              <a:gd name="connsiteX6" fmla="*/ 2088 w 9499"/>
              <a:gd name="connsiteY6" fmla="*/ 8955 h 10000"/>
              <a:gd name="connsiteX7" fmla="*/ 3496 w 9499"/>
              <a:gd name="connsiteY7" fmla="*/ 2848 h 10000"/>
              <a:gd name="connsiteX8" fmla="*/ 3792 w 9499"/>
              <a:gd name="connsiteY8" fmla="*/ 1559 h 10000"/>
              <a:gd name="connsiteX9" fmla="*/ 3811 w 9499"/>
              <a:gd name="connsiteY9" fmla="*/ 1477 h 10000"/>
              <a:gd name="connsiteX10" fmla="*/ 4521 w 9499"/>
              <a:gd name="connsiteY10" fmla="*/ 1477 h 10000"/>
              <a:gd name="connsiteX11" fmla="*/ 4546 w 9499"/>
              <a:gd name="connsiteY11" fmla="*/ 1587 h 10000"/>
              <a:gd name="connsiteX12" fmla="*/ 4707 w 9499"/>
              <a:gd name="connsiteY12" fmla="*/ 2282 h 10000"/>
              <a:gd name="connsiteX13" fmla="*/ 4824 w 9499"/>
              <a:gd name="connsiteY13" fmla="*/ 2820 h 10000"/>
              <a:gd name="connsiteX14" fmla="*/ 6035 w 9499"/>
              <a:gd name="connsiteY14" fmla="*/ 8097 h 10000"/>
              <a:gd name="connsiteX15" fmla="*/ 6160 w 9499"/>
              <a:gd name="connsiteY15" fmla="*/ 8761 h 10000"/>
              <a:gd name="connsiteX16" fmla="*/ 6430 w 9499"/>
              <a:gd name="connsiteY16" fmla="*/ 9812 h 10000"/>
              <a:gd name="connsiteX17" fmla="*/ 6473 w 9499"/>
              <a:gd name="connsiteY17" fmla="*/ 9975 h 10000"/>
              <a:gd name="connsiteX18" fmla="*/ 7178 w 9499"/>
              <a:gd name="connsiteY18" fmla="*/ 9975 h 10000"/>
              <a:gd name="connsiteX19" fmla="*/ 7189 w 9499"/>
              <a:gd name="connsiteY19" fmla="*/ 9919 h 10000"/>
              <a:gd name="connsiteX20" fmla="*/ 8061 w 9499"/>
              <a:gd name="connsiteY20" fmla="*/ 6250 h 10000"/>
              <a:gd name="connsiteX21" fmla="*/ 9499 w 9499"/>
              <a:gd name="connsiteY21" fmla="*/ 0 h 10000"/>
              <a:gd name="connsiteX0" fmla="*/ 0 w 9266"/>
              <a:gd name="connsiteY0" fmla="*/ 8047 h 10000"/>
              <a:gd name="connsiteX1" fmla="*/ 456 w 9266"/>
              <a:gd name="connsiteY1" fmla="*/ 9950 h 10000"/>
              <a:gd name="connsiteX2" fmla="*/ 468 w 9266"/>
              <a:gd name="connsiteY2" fmla="*/ 10000 h 10000"/>
              <a:gd name="connsiteX3" fmla="*/ 1217 w 9266"/>
              <a:gd name="connsiteY3" fmla="*/ 10000 h 10000"/>
              <a:gd name="connsiteX4" fmla="*/ 1224 w 9266"/>
              <a:gd name="connsiteY4" fmla="*/ 9975 h 10000"/>
              <a:gd name="connsiteX5" fmla="*/ 1464 w 9266"/>
              <a:gd name="connsiteY5" fmla="*/ 8955 h 10000"/>
              <a:gd name="connsiteX6" fmla="*/ 2946 w 9266"/>
              <a:gd name="connsiteY6" fmla="*/ 2848 h 10000"/>
              <a:gd name="connsiteX7" fmla="*/ 3258 w 9266"/>
              <a:gd name="connsiteY7" fmla="*/ 1559 h 10000"/>
              <a:gd name="connsiteX8" fmla="*/ 3278 w 9266"/>
              <a:gd name="connsiteY8" fmla="*/ 1477 h 10000"/>
              <a:gd name="connsiteX9" fmla="*/ 4025 w 9266"/>
              <a:gd name="connsiteY9" fmla="*/ 1477 h 10000"/>
              <a:gd name="connsiteX10" fmla="*/ 4052 w 9266"/>
              <a:gd name="connsiteY10" fmla="*/ 1587 h 10000"/>
              <a:gd name="connsiteX11" fmla="*/ 4221 w 9266"/>
              <a:gd name="connsiteY11" fmla="*/ 2282 h 10000"/>
              <a:gd name="connsiteX12" fmla="*/ 4344 w 9266"/>
              <a:gd name="connsiteY12" fmla="*/ 2820 h 10000"/>
              <a:gd name="connsiteX13" fmla="*/ 5619 w 9266"/>
              <a:gd name="connsiteY13" fmla="*/ 8097 h 10000"/>
              <a:gd name="connsiteX14" fmla="*/ 5751 w 9266"/>
              <a:gd name="connsiteY14" fmla="*/ 8761 h 10000"/>
              <a:gd name="connsiteX15" fmla="*/ 6035 w 9266"/>
              <a:gd name="connsiteY15" fmla="*/ 9812 h 10000"/>
              <a:gd name="connsiteX16" fmla="*/ 6080 w 9266"/>
              <a:gd name="connsiteY16" fmla="*/ 9975 h 10000"/>
              <a:gd name="connsiteX17" fmla="*/ 6823 w 9266"/>
              <a:gd name="connsiteY17" fmla="*/ 9975 h 10000"/>
              <a:gd name="connsiteX18" fmla="*/ 6834 w 9266"/>
              <a:gd name="connsiteY18" fmla="*/ 9919 h 10000"/>
              <a:gd name="connsiteX19" fmla="*/ 7752 w 9266"/>
              <a:gd name="connsiteY19" fmla="*/ 6250 h 10000"/>
              <a:gd name="connsiteX20" fmla="*/ 9266 w 9266"/>
              <a:gd name="connsiteY20" fmla="*/ 0 h 10000"/>
              <a:gd name="connsiteX0" fmla="*/ 0 w 9508"/>
              <a:gd name="connsiteY0" fmla="*/ 9950 h 10000"/>
              <a:gd name="connsiteX1" fmla="*/ 13 w 9508"/>
              <a:gd name="connsiteY1" fmla="*/ 10000 h 10000"/>
              <a:gd name="connsiteX2" fmla="*/ 821 w 9508"/>
              <a:gd name="connsiteY2" fmla="*/ 10000 h 10000"/>
              <a:gd name="connsiteX3" fmla="*/ 829 w 9508"/>
              <a:gd name="connsiteY3" fmla="*/ 9975 h 10000"/>
              <a:gd name="connsiteX4" fmla="*/ 1088 w 9508"/>
              <a:gd name="connsiteY4" fmla="*/ 8955 h 10000"/>
              <a:gd name="connsiteX5" fmla="*/ 2687 w 9508"/>
              <a:gd name="connsiteY5" fmla="*/ 2848 h 10000"/>
              <a:gd name="connsiteX6" fmla="*/ 3024 w 9508"/>
              <a:gd name="connsiteY6" fmla="*/ 1559 h 10000"/>
              <a:gd name="connsiteX7" fmla="*/ 3046 w 9508"/>
              <a:gd name="connsiteY7" fmla="*/ 1477 h 10000"/>
              <a:gd name="connsiteX8" fmla="*/ 3852 w 9508"/>
              <a:gd name="connsiteY8" fmla="*/ 1477 h 10000"/>
              <a:gd name="connsiteX9" fmla="*/ 3881 w 9508"/>
              <a:gd name="connsiteY9" fmla="*/ 1587 h 10000"/>
              <a:gd name="connsiteX10" fmla="*/ 4063 w 9508"/>
              <a:gd name="connsiteY10" fmla="*/ 2282 h 10000"/>
              <a:gd name="connsiteX11" fmla="*/ 4196 w 9508"/>
              <a:gd name="connsiteY11" fmla="*/ 2820 h 10000"/>
              <a:gd name="connsiteX12" fmla="*/ 5572 w 9508"/>
              <a:gd name="connsiteY12" fmla="*/ 8097 h 10000"/>
              <a:gd name="connsiteX13" fmla="*/ 5715 w 9508"/>
              <a:gd name="connsiteY13" fmla="*/ 8761 h 10000"/>
              <a:gd name="connsiteX14" fmla="*/ 6021 w 9508"/>
              <a:gd name="connsiteY14" fmla="*/ 9812 h 10000"/>
              <a:gd name="connsiteX15" fmla="*/ 6070 w 9508"/>
              <a:gd name="connsiteY15" fmla="*/ 9975 h 10000"/>
              <a:gd name="connsiteX16" fmla="*/ 6871 w 9508"/>
              <a:gd name="connsiteY16" fmla="*/ 9975 h 10000"/>
              <a:gd name="connsiteX17" fmla="*/ 6883 w 9508"/>
              <a:gd name="connsiteY17" fmla="*/ 9919 h 10000"/>
              <a:gd name="connsiteX18" fmla="*/ 7874 w 9508"/>
              <a:gd name="connsiteY18" fmla="*/ 6250 h 10000"/>
              <a:gd name="connsiteX19" fmla="*/ 9508 w 9508"/>
              <a:gd name="connsiteY19" fmla="*/ 0 h 10000"/>
              <a:gd name="connsiteX0" fmla="*/ 0 w 10000"/>
              <a:gd name="connsiteY0" fmla="*/ 9950 h 10000"/>
              <a:gd name="connsiteX1" fmla="*/ 863 w 10000"/>
              <a:gd name="connsiteY1" fmla="*/ 10000 h 10000"/>
              <a:gd name="connsiteX2" fmla="*/ 872 w 10000"/>
              <a:gd name="connsiteY2" fmla="*/ 9975 h 10000"/>
              <a:gd name="connsiteX3" fmla="*/ 1144 w 10000"/>
              <a:gd name="connsiteY3" fmla="*/ 8955 h 10000"/>
              <a:gd name="connsiteX4" fmla="*/ 2826 w 10000"/>
              <a:gd name="connsiteY4" fmla="*/ 2848 h 10000"/>
              <a:gd name="connsiteX5" fmla="*/ 3180 w 10000"/>
              <a:gd name="connsiteY5" fmla="*/ 1559 h 10000"/>
              <a:gd name="connsiteX6" fmla="*/ 3204 w 10000"/>
              <a:gd name="connsiteY6" fmla="*/ 1477 h 10000"/>
              <a:gd name="connsiteX7" fmla="*/ 4051 w 10000"/>
              <a:gd name="connsiteY7" fmla="*/ 1477 h 10000"/>
              <a:gd name="connsiteX8" fmla="*/ 4082 w 10000"/>
              <a:gd name="connsiteY8" fmla="*/ 1587 h 10000"/>
              <a:gd name="connsiteX9" fmla="*/ 4273 w 10000"/>
              <a:gd name="connsiteY9" fmla="*/ 2282 h 10000"/>
              <a:gd name="connsiteX10" fmla="*/ 4413 w 10000"/>
              <a:gd name="connsiteY10" fmla="*/ 2820 h 10000"/>
              <a:gd name="connsiteX11" fmla="*/ 5860 w 10000"/>
              <a:gd name="connsiteY11" fmla="*/ 8097 h 10000"/>
              <a:gd name="connsiteX12" fmla="*/ 6011 w 10000"/>
              <a:gd name="connsiteY12" fmla="*/ 8761 h 10000"/>
              <a:gd name="connsiteX13" fmla="*/ 6333 w 10000"/>
              <a:gd name="connsiteY13" fmla="*/ 9812 h 10000"/>
              <a:gd name="connsiteX14" fmla="*/ 6384 w 10000"/>
              <a:gd name="connsiteY14" fmla="*/ 9975 h 10000"/>
              <a:gd name="connsiteX15" fmla="*/ 7227 w 10000"/>
              <a:gd name="connsiteY15" fmla="*/ 9975 h 10000"/>
              <a:gd name="connsiteX16" fmla="*/ 7239 w 10000"/>
              <a:gd name="connsiteY16" fmla="*/ 9919 h 10000"/>
              <a:gd name="connsiteX17" fmla="*/ 8281 w 10000"/>
              <a:gd name="connsiteY17" fmla="*/ 6250 h 10000"/>
              <a:gd name="connsiteX18" fmla="*/ 10000 w 10000"/>
              <a:gd name="connsiteY18" fmla="*/ 0 h 10000"/>
              <a:gd name="connsiteX0" fmla="*/ 0 w 10000"/>
              <a:gd name="connsiteY0" fmla="*/ 9950 h 10000"/>
              <a:gd name="connsiteX1" fmla="*/ 863 w 10000"/>
              <a:gd name="connsiteY1" fmla="*/ 10000 h 10000"/>
              <a:gd name="connsiteX2" fmla="*/ 1144 w 10000"/>
              <a:gd name="connsiteY2" fmla="*/ 8955 h 10000"/>
              <a:gd name="connsiteX3" fmla="*/ 2826 w 10000"/>
              <a:gd name="connsiteY3" fmla="*/ 2848 h 10000"/>
              <a:gd name="connsiteX4" fmla="*/ 3180 w 10000"/>
              <a:gd name="connsiteY4" fmla="*/ 1559 h 10000"/>
              <a:gd name="connsiteX5" fmla="*/ 3204 w 10000"/>
              <a:gd name="connsiteY5" fmla="*/ 1477 h 10000"/>
              <a:gd name="connsiteX6" fmla="*/ 4051 w 10000"/>
              <a:gd name="connsiteY6" fmla="*/ 1477 h 10000"/>
              <a:gd name="connsiteX7" fmla="*/ 4082 w 10000"/>
              <a:gd name="connsiteY7" fmla="*/ 1587 h 10000"/>
              <a:gd name="connsiteX8" fmla="*/ 4273 w 10000"/>
              <a:gd name="connsiteY8" fmla="*/ 2282 h 10000"/>
              <a:gd name="connsiteX9" fmla="*/ 4413 w 10000"/>
              <a:gd name="connsiteY9" fmla="*/ 2820 h 10000"/>
              <a:gd name="connsiteX10" fmla="*/ 5860 w 10000"/>
              <a:gd name="connsiteY10" fmla="*/ 8097 h 10000"/>
              <a:gd name="connsiteX11" fmla="*/ 6011 w 10000"/>
              <a:gd name="connsiteY11" fmla="*/ 8761 h 10000"/>
              <a:gd name="connsiteX12" fmla="*/ 6333 w 10000"/>
              <a:gd name="connsiteY12" fmla="*/ 9812 h 10000"/>
              <a:gd name="connsiteX13" fmla="*/ 6384 w 10000"/>
              <a:gd name="connsiteY13" fmla="*/ 9975 h 10000"/>
              <a:gd name="connsiteX14" fmla="*/ 7227 w 10000"/>
              <a:gd name="connsiteY14" fmla="*/ 9975 h 10000"/>
              <a:gd name="connsiteX15" fmla="*/ 7239 w 10000"/>
              <a:gd name="connsiteY15" fmla="*/ 9919 h 10000"/>
              <a:gd name="connsiteX16" fmla="*/ 8281 w 10000"/>
              <a:gd name="connsiteY16" fmla="*/ 6250 h 10000"/>
              <a:gd name="connsiteX17" fmla="*/ 10000 w 10000"/>
              <a:gd name="connsiteY17" fmla="*/ 0 h 10000"/>
              <a:gd name="connsiteX0" fmla="*/ 0 w 10000"/>
              <a:gd name="connsiteY0" fmla="*/ 9950 h 9975"/>
              <a:gd name="connsiteX1" fmla="*/ 1144 w 10000"/>
              <a:gd name="connsiteY1" fmla="*/ 8955 h 9975"/>
              <a:gd name="connsiteX2" fmla="*/ 2826 w 10000"/>
              <a:gd name="connsiteY2" fmla="*/ 2848 h 9975"/>
              <a:gd name="connsiteX3" fmla="*/ 3180 w 10000"/>
              <a:gd name="connsiteY3" fmla="*/ 1559 h 9975"/>
              <a:gd name="connsiteX4" fmla="*/ 3204 w 10000"/>
              <a:gd name="connsiteY4" fmla="*/ 1477 h 9975"/>
              <a:gd name="connsiteX5" fmla="*/ 4051 w 10000"/>
              <a:gd name="connsiteY5" fmla="*/ 1477 h 9975"/>
              <a:gd name="connsiteX6" fmla="*/ 4082 w 10000"/>
              <a:gd name="connsiteY6" fmla="*/ 1587 h 9975"/>
              <a:gd name="connsiteX7" fmla="*/ 4273 w 10000"/>
              <a:gd name="connsiteY7" fmla="*/ 2282 h 9975"/>
              <a:gd name="connsiteX8" fmla="*/ 4413 w 10000"/>
              <a:gd name="connsiteY8" fmla="*/ 2820 h 9975"/>
              <a:gd name="connsiteX9" fmla="*/ 5860 w 10000"/>
              <a:gd name="connsiteY9" fmla="*/ 8097 h 9975"/>
              <a:gd name="connsiteX10" fmla="*/ 6011 w 10000"/>
              <a:gd name="connsiteY10" fmla="*/ 8761 h 9975"/>
              <a:gd name="connsiteX11" fmla="*/ 6333 w 10000"/>
              <a:gd name="connsiteY11" fmla="*/ 9812 h 9975"/>
              <a:gd name="connsiteX12" fmla="*/ 6384 w 10000"/>
              <a:gd name="connsiteY12" fmla="*/ 9975 h 9975"/>
              <a:gd name="connsiteX13" fmla="*/ 7227 w 10000"/>
              <a:gd name="connsiteY13" fmla="*/ 9975 h 9975"/>
              <a:gd name="connsiteX14" fmla="*/ 7239 w 10000"/>
              <a:gd name="connsiteY14" fmla="*/ 9919 h 9975"/>
              <a:gd name="connsiteX15" fmla="*/ 8281 w 10000"/>
              <a:gd name="connsiteY15" fmla="*/ 6250 h 9975"/>
              <a:gd name="connsiteX16" fmla="*/ 10000 w 10000"/>
              <a:gd name="connsiteY16" fmla="*/ 0 h 9975"/>
              <a:gd name="connsiteX0" fmla="*/ 0 w 10000"/>
              <a:gd name="connsiteY0" fmla="*/ 9975 h 10000"/>
              <a:gd name="connsiteX1" fmla="*/ 2826 w 10000"/>
              <a:gd name="connsiteY1" fmla="*/ 2855 h 10000"/>
              <a:gd name="connsiteX2" fmla="*/ 3180 w 10000"/>
              <a:gd name="connsiteY2" fmla="*/ 1563 h 10000"/>
              <a:gd name="connsiteX3" fmla="*/ 3204 w 10000"/>
              <a:gd name="connsiteY3" fmla="*/ 1481 h 10000"/>
              <a:gd name="connsiteX4" fmla="*/ 4051 w 10000"/>
              <a:gd name="connsiteY4" fmla="*/ 1481 h 10000"/>
              <a:gd name="connsiteX5" fmla="*/ 4082 w 10000"/>
              <a:gd name="connsiteY5" fmla="*/ 1591 h 10000"/>
              <a:gd name="connsiteX6" fmla="*/ 4273 w 10000"/>
              <a:gd name="connsiteY6" fmla="*/ 2288 h 10000"/>
              <a:gd name="connsiteX7" fmla="*/ 4413 w 10000"/>
              <a:gd name="connsiteY7" fmla="*/ 2827 h 10000"/>
              <a:gd name="connsiteX8" fmla="*/ 5860 w 10000"/>
              <a:gd name="connsiteY8" fmla="*/ 8117 h 10000"/>
              <a:gd name="connsiteX9" fmla="*/ 6011 w 10000"/>
              <a:gd name="connsiteY9" fmla="*/ 8783 h 10000"/>
              <a:gd name="connsiteX10" fmla="*/ 6333 w 10000"/>
              <a:gd name="connsiteY10" fmla="*/ 9837 h 10000"/>
              <a:gd name="connsiteX11" fmla="*/ 6384 w 10000"/>
              <a:gd name="connsiteY11" fmla="*/ 10000 h 10000"/>
              <a:gd name="connsiteX12" fmla="*/ 7227 w 10000"/>
              <a:gd name="connsiteY12" fmla="*/ 10000 h 10000"/>
              <a:gd name="connsiteX13" fmla="*/ 7239 w 10000"/>
              <a:gd name="connsiteY13" fmla="*/ 9944 h 10000"/>
              <a:gd name="connsiteX14" fmla="*/ 8281 w 10000"/>
              <a:gd name="connsiteY14" fmla="*/ 6266 h 10000"/>
              <a:gd name="connsiteX15" fmla="*/ 10000 w 10000"/>
              <a:gd name="connsiteY15" fmla="*/ 0 h 10000"/>
              <a:gd name="connsiteX0" fmla="*/ 0 w 7174"/>
              <a:gd name="connsiteY0" fmla="*/ 2855 h 10000"/>
              <a:gd name="connsiteX1" fmla="*/ 354 w 7174"/>
              <a:gd name="connsiteY1" fmla="*/ 1563 h 10000"/>
              <a:gd name="connsiteX2" fmla="*/ 378 w 7174"/>
              <a:gd name="connsiteY2" fmla="*/ 1481 h 10000"/>
              <a:gd name="connsiteX3" fmla="*/ 1225 w 7174"/>
              <a:gd name="connsiteY3" fmla="*/ 1481 h 10000"/>
              <a:gd name="connsiteX4" fmla="*/ 1256 w 7174"/>
              <a:gd name="connsiteY4" fmla="*/ 1591 h 10000"/>
              <a:gd name="connsiteX5" fmla="*/ 1447 w 7174"/>
              <a:gd name="connsiteY5" fmla="*/ 2288 h 10000"/>
              <a:gd name="connsiteX6" fmla="*/ 1587 w 7174"/>
              <a:gd name="connsiteY6" fmla="*/ 2827 h 10000"/>
              <a:gd name="connsiteX7" fmla="*/ 3034 w 7174"/>
              <a:gd name="connsiteY7" fmla="*/ 8117 h 10000"/>
              <a:gd name="connsiteX8" fmla="*/ 3185 w 7174"/>
              <a:gd name="connsiteY8" fmla="*/ 8783 h 10000"/>
              <a:gd name="connsiteX9" fmla="*/ 3507 w 7174"/>
              <a:gd name="connsiteY9" fmla="*/ 9837 h 10000"/>
              <a:gd name="connsiteX10" fmla="*/ 3558 w 7174"/>
              <a:gd name="connsiteY10" fmla="*/ 10000 h 10000"/>
              <a:gd name="connsiteX11" fmla="*/ 4401 w 7174"/>
              <a:gd name="connsiteY11" fmla="*/ 10000 h 10000"/>
              <a:gd name="connsiteX12" fmla="*/ 4413 w 7174"/>
              <a:gd name="connsiteY12" fmla="*/ 9944 h 10000"/>
              <a:gd name="connsiteX13" fmla="*/ 5455 w 7174"/>
              <a:gd name="connsiteY13" fmla="*/ 6266 h 10000"/>
              <a:gd name="connsiteX14" fmla="*/ 7174 w 7174"/>
              <a:gd name="connsiteY14" fmla="*/ 0 h 10000"/>
              <a:gd name="connsiteX0" fmla="*/ 0 w 10000"/>
              <a:gd name="connsiteY0" fmla="*/ 2855 h 10000"/>
              <a:gd name="connsiteX1" fmla="*/ 493 w 10000"/>
              <a:gd name="connsiteY1" fmla="*/ 1563 h 10000"/>
              <a:gd name="connsiteX2" fmla="*/ 1708 w 10000"/>
              <a:gd name="connsiteY2" fmla="*/ 1481 h 10000"/>
              <a:gd name="connsiteX3" fmla="*/ 1751 w 10000"/>
              <a:gd name="connsiteY3" fmla="*/ 1591 h 10000"/>
              <a:gd name="connsiteX4" fmla="*/ 2017 w 10000"/>
              <a:gd name="connsiteY4" fmla="*/ 2288 h 10000"/>
              <a:gd name="connsiteX5" fmla="*/ 2212 w 10000"/>
              <a:gd name="connsiteY5" fmla="*/ 2827 h 10000"/>
              <a:gd name="connsiteX6" fmla="*/ 4229 w 10000"/>
              <a:gd name="connsiteY6" fmla="*/ 8117 h 10000"/>
              <a:gd name="connsiteX7" fmla="*/ 4440 w 10000"/>
              <a:gd name="connsiteY7" fmla="*/ 8783 h 10000"/>
              <a:gd name="connsiteX8" fmla="*/ 4888 w 10000"/>
              <a:gd name="connsiteY8" fmla="*/ 9837 h 10000"/>
              <a:gd name="connsiteX9" fmla="*/ 4960 w 10000"/>
              <a:gd name="connsiteY9" fmla="*/ 10000 h 10000"/>
              <a:gd name="connsiteX10" fmla="*/ 6135 w 10000"/>
              <a:gd name="connsiteY10" fmla="*/ 10000 h 10000"/>
              <a:gd name="connsiteX11" fmla="*/ 6151 w 10000"/>
              <a:gd name="connsiteY11" fmla="*/ 9944 h 10000"/>
              <a:gd name="connsiteX12" fmla="*/ 7604 w 10000"/>
              <a:gd name="connsiteY12" fmla="*/ 6266 h 10000"/>
              <a:gd name="connsiteX13" fmla="*/ 10000 w 10000"/>
              <a:gd name="connsiteY13" fmla="*/ 0 h 10000"/>
              <a:gd name="connsiteX0" fmla="*/ 0 w 10000"/>
              <a:gd name="connsiteY0" fmla="*/ 2855 h 10000"/>
              <a:gd name="connsiteX1" fmla="*/ 1708 w 10000"/>
              <a:gd name="connsiteY1" fmla="*/ 1481 h 10000"/>
              <a:gd name="connsiteX2" fmla="*/ 1751 w 10000"/>
              <a:gd name="connsiteY2" fmla="*/ 1591 h 10000"/>
              <a:gd name="connsiteX3" fmla="*/ 2017 w 10000"/>
              <a:gd name="connsiteY3" fmla="*/ 2288 h 10000"/>
              <a:gd name="connsiteX4" fmla="*/ 2212 w 10000"/>
              <a:gd name="connsiteY4" fmla="*/ 2827 h 10000"/>
              <a:gd name="connsiteX5" fmla="*/ 4229 w 10000"/>
              <a:gd name="connsiteY5" fmla="*/ 8117 h 10000"/>
              <a:gd name="connsiteX6" fmla="*/ 4440 w 10000"/>
              <a:gd name="connsiteY6" fmla="*/ 8783 h 10000"/>
              <a:gd name="connsiteX7" fmla="*/ 4888 w 10000"/>
              <a:gd name="connsiteY7" fmla="*/ 9837 h 10000"/>
              <a:gd name="connsiteX8" fmla="*/ 4960 w 10000"/>
              <a:gd name="connsiteY8" fmla="*/ 10000 h 10000"/>
              <a:gd name="connsiteX9" fmla="*/ 6135 w 10000"/>
              <a:gd name="connsiteY9" fmla="*/ 10000 h 10000"/>
              <a:gd name="connsiteX10" fmla="*/ 6151 w 10000"/>
              <a:gd name="connsiteY10" fmla="*/ 9944 h 10000"/>
              <a:gd name="connsiteX11" fmla="*/ 7604 w 10000"/>
              <a:gd name="connsiteY11" fmla="*/ 6266 h 10000"/>
              <a:gd name="connsiteX12" fmla="*/ 10000 w 10000"/>
              <a:gd name="connsiteY12" fmla="*/ 0 h 10000"/>
              <a:gd name="connsiteX0" fmla="*/ 0 w 10000"/>
              <a:gd name="connsiteY0" fmla="*/ 2855 h 10000"/>
              <a:gd name="connsiteX1" fmla="*/ 1708 w 10000"/>
              <a:gd name="connsiteY1" fmla="*/ 1481 h 10000"/>
              <a:gd name="connsiteX2" fmla="*/ 2017 w 10000"/>
              <a:gd name="connsiteY2" fmla="*/ 2288 h 10000"/>
              <a:gd name="connsiteX3" fmla="*/ 2212 w 10000"/>
              <a:gd name="connsiteY3" fmla="*/ 2827 h 10000"/>
              <a:gd name="connsiteX4" fmla="*/ 4229 w 10000"/>
              <a:gd name="connsiteY4" fmla="*/ 8117 h 10000"/>
              <a:gd name="connsiteX5" fmla="*/ 4440 w 10000"/>
              <a:gd name="connsiteY5" fmla="*/ 8783 h 10000"/>
              <a:gd name="connsiteX6" fmla="*/ 4888 w 10000"/>
              <a:gd name="connsiteY6" fmla="*/ 9837 h 10000"/>
              <a:gd name="connsiteX7" fmla="*/ 4960 w 10000"/>
              <a:gd name="connsiteY7" fmla="*/ 10000 h 10000"/>
              <a:gd name="connsiteX8" fmla="*/ 6135 w 10000"/>
              <a:gd name="connsiteY8" fmla="*/ 10000 h 10000"/>
              <a:gd name="connsiteX9" fmla="*/ 6151 w 10000"/>
              <a:gd name="connsiteY9" fmla="*/ 9944 h 10000"/>
              <a:gd name="connsiteX10" fmla="*/ 7604 w 10000"/>
              <a:gd name="connsiteY10" fmla="*/ 6266 h 10000"/>
              <a:gd name="connsiteX11" fmla="*/ 10000 w 10000"/>
              <a:gd name="connsiteY11" fmla="*/ 0 h 10000"/>
              <a:gd name="connsiteX0" fmla="*/ 0 w 10000"/>
              <a:gd name="connsiteY0" fmla="*/ 2855 h 10000"/>
              <a:gd name="connsiteX1" fmla="*/ 2017 w 10000"/>
              <a:gd name="connsiteY1" fmla="*/ 2288 h 10000"/>
              <a:gd name="connsiteX2" fmla="*/ 2212 w 10000"/>
              <a:gd name="connsiteY2" fmla="*/ 2827 h 10000"/>
              <a:gd name="connsiteX3" fmla="*/ 4229 w 10000"/>
              <a:gd name="connsiteY3" fmla="*/ 8117 h 10000"/>
              <a:gd name="connsiteX4" fmla="*/ 4440 w 10000"/>
              <a:gd name="connsiteY4" fmla="*/ 8783 h 10000"/>
              <a:gd name="connsiteX5" fmla="*/ 4888 w 10000"/>
              <a:gd name="connsiteY5" fmla="*/ 9837 h 10000"/>
              <a:gd name="connsiteX6" fmla="*/ 4960 w 10000"/>
              <a:gd name="connsiteY6" fmla="*/ 10000 h 10000"/>
              <a:gd name="connsiteX7" fmla="*/ 6135 w 10000"/>
              <a:gd name="connsiteY7" fmla="*/ 10000 h 10000"/>
              <a:gd name="connsiteX8" fmla="*/ 6151 w 10000"/>
              <a:gd name="connsiteY8" fmla="*/ 9944 h 10000"/>
              <a:gd name="connsiteX9" fmla="*/ 7604 w 10000"/>
              <a:gd name="connsiteY9" fmla="*/ 6266 h 10000"/>
              <a:gd name="connsiteX10" fmla="*/ 10000 w 10000"/>
              <a:gd name="connsiteY10" fmla="*/ 0 h 10000"/>
              <a:gd name="connsiteX0" fmla="*/ 0 w 10000"/>
              <a:gd name="connsiteY0" fmla="*/ 2855 h 10000"/>
              <a:gd name="connsiteX1" fmla="*/ 2212 w 10000"/>
              <a:gd name="connsiteY1" fmla="*/ 2827 h 10000"/>
              <a:gd name="connsiteX2" fmla="*/ 4229 w 10000"/>
              <a:gd name="connsiteY2" fmla="*/ 8117 h 10000"/>
              <a:gd name="connsiteX3" fmla="*/ 4440 w 10000"/>
              <a:gd name="connsiteY3" fmla="*/ 8783 h 10000"/>
              <a:gd name="connsiteX4" fmla="*/ 4888 w 10000"/>
              <a:gd name="connsiteY4" fmla="*/ 9837 h 10000"/>
              <a:gd name="connsiteX5" fmla="*/ 4960 w 10000"/>
              <a:gd name="connsiteY5" fmla="*/ 10000 h 10000"/>
              <a:gd name="connsiteX6" fmla="*/ 6135 w 10000"/>
              <a:gd name="connsiteY6" fmla="*/ 10000 h 10000"/>
              <a:gd name="connsiteX7" fmla="*/ 6151 w 10000"/>
              <a:gd name="connsiteY7" fmla="*/ 9944 h 10000"/>
              <a:gd name="connsiteX8" fmla="*/ 7604 w 10000"/>
              <a:gd name="connsiteY8" fmla="*/ 6266 h 10000"/>
              <a:gd name="connsiteX9" fmla="*/ 10000 w 10000"/>
              <a:gd name="connsiteY9" fmla="*/ 0 h 10000"/>
              <a:gd name="connsiteX0" fmla="*/ 0 w 7788"/>
              <a:gd name="connsiteY0" fmla="*/ 2827 h 10000"/>
              <a:gd name="connsiteX1" fmla="*/ 2017 w 7788"/>
              <a:gd name="connsiteY1" fmla="*/ 8117 h 10000"/>
              <a:gd name="connsiteX2" fmla="*/ 2228 w 7788"/>
              <a:gd name="connsiteY2" fmla="*/ 8783 h 10000"/>
              <a:gd name="connsiteX3" fmla="*/ 2676 w 7788"/>
              <a:gd name="connsiteY3" fmla="*/ 9837 h 10000"/>
              <a:gd name="connsiteX4" fmla="*/ 2748 w 7788"/>
              <a:gd name="connsiteY4" fmla="*/ 10000 h 10000"/>
              <a:gd name="connsiteX5" fmla="*/ 3923 w 7788"/>
              <a:gd name="connsiteY5" fmla="*/ 10000 h 10000"/>
              <a:gd name="connsiteX6" fmla="*/ 3939 w 7788"/>
              <a:gd name="connsiteY6" fmla="*/ 9944 h 10000"/>
              <a:gd name="connsiteX7" fmla="*/ 5392 w 7788"/>
              <a:gd name="connsiteY7" fmla="*/ 6266 h 10000"/>
              <a:gd name="connsiteX8" fmla="*/ 7788 w 7788"/>
              <a:gd name="connsiteY8" fmla="*/ 0 h 10000"/>
              <a:gd name="connsiteX0" fmla="*/ 0 w 10000"/>
              <a:gd name="connsiteY0" fmla="*/ 2827 h 10000"/>
              <a:gd name="connsiteX1" fmla="*/ 2861 w 10000"/>
              <a:gd name="connsiteY1" fmla="*/ 8783 h 10000"/>
              <a:gd name="connsiteX2" fmla="*/ 3436 w 10000"/>
              <a:gd name="connsiteY2" fmla="*/ 9837 h 10000"/>
              <a:gd name="connsiteX3" fmla="*/ 3529 w 10000"/>
              <a:gd name="connsiteY3" fmla="*/ 10000 h 10000"/>
              <a:gd name="connsiteX4" fmla="*/ 5037 w 10000"/>
              <a:gd name="connsiteY4" fmla="*/ 10000 h 10000"/>
              <a:gd name="connsiteX5" fmla="*/ 5058 w 10000"/>
              <a:gd name="connsiteY5" fmla="*/ 9944 h 10000"/>
              <a:gd name="connsiteX6" fmla="*/ 6923 w 10000"/>
              <a:gd name="connsiteY6" fmla="*/ 6266 h 10000"/>
              <a:gd name="connsiteX7" fmla="*/ 10000 w 10000"/>
              <a:gd name="connsiteY7" fmla="*/ 0 h 10000"/>
              <a:gd name="connsiteX0" fmla="*/ 0 w 7139"/>
              <a:gd name="connsiteY0" fmla="*/ 8783 h 10000"/>
              <a:gd name="connsiteX1" fmla="*/ 575 w 7139"/>
              <a:gd name="connsiteY1" fmla="*/ 9837 h 10000"/>
              <a:gd name="connsiteX2" fmla="*/ 668 w 7139"/>
              <a:gd name="connsiteY2" fmla="*/ 10000 h 10000"/>
              <a:gd name="connsiteX3" fmla="*/ 2176 w 7139"/>
              <a:gd name="connsiteY3" fmla="*/ 10000 h 10000"/>
              <a:gd name="connsiteX4" fmla="*/ 2197 w 7139"/>
              <a:gd name="connsiteY4" fmla="*/ 9944 h 10000"/>
              <a:gd name="connsiteX5" fmla="*/ 4062 w 7139"/>
              <a:gd name="connsiteY5" fmla="*/ 6266 h 10000"/>
              <a:gd name="connsiteX6" fmla="*/ 7139 w 7139"/>
              <a:gd name="connsiteY6" fmla="*/ 0 h 10000"/>
              <a:gd name="connsiteX0" fmla="*/ 0 w 12987"/>
              <a:gd name="connsiteY0" fmla="*/ 12989 h 14206"/>
              <a:gd name="connsiteX1" fmla="*/ 805 w 12987"/>
              <a:gd name="connsiteY1" fmla="*/ 14043 h 14206"/>
              <a:gd name="connsiteX2" fmla="*/ 936 w 12987"/>
              <a:gd name="connsiteY2" fmla="*/ 14206 h 14206"/>
              <a:gd name="connsiteX3" fmla="*/ 3048 w 12987"/>
              <a:gd name="connsiteY3" fmla="*/ 14206 h 14206"/>
              <a:gd name="connsiteX4" fmla="*/ 3077 w 12987"/>
              <a:gd name="connsiteY4" fmla="*/ 14150 h 14206"/>
              <a:gd name="connsiteX5" fmla="*/ 5690 w 12987"/>
              <a:gd name="connsiteY5" fmla="*/ 10472 h 14206"/>
              <a:gd name="connsiteX6" fmla="*/ 12987 w 12987"/>
              <a:gd name="connsiteY6" fmla="*/ 0 h 14206"/>
              <a:gd name="connsiteX0" fmla="*/ 0 w 23491"/>
              <a:gd name="connsiteY0" fmla="*/ 0 h 17121"/>
              <a:gd name="connsiteX1" fmla="*/ 11309 w 23491"/>
              <a:gd name="connsiteY1" fmla="*/ 16958 h 17121"/>
              <a:gd name="connsiteX2" fmla="*/ 11440 w 23491"/>
              <a:gd name="connsiteY2" fmla="*/ 17121 h 17121"/>
              <a:gd name="connsiteX3" fmla="*/ 13552 w 23491"/>
              <a:gd name="connsiteY3" fmla="*/ 17121 h 17121"/>
              <a:gd name="connsiteX4" fmla="*/ 13581 w 23491"/>
              <a:gd name="connsiteY4" fmla="*/ 17065 h 17121"/>
              <a:gd name="connsiteX5" fmla="*/ 16194 w 23491"/>
              <a:gd name="connsiteY5" fmla="*/ 13387 h 17121"/>
              <a:gd name="connsiteX6" fmla="*/ 23491 w 23491"/>
              <a:gd name="connsiteY6" fmla="*/ 2915 h 171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3491" h="17121">
                <a:moveTo>
                  <a:pt x="0" y="0"/>
                </a:moveTo>
                <a:cubicBezTo>
                  <a:pt x="268" y="351"/>
                  <a:pt x="11041" y="16607"/>
                  <a:pt x="11309" y="16958"/>
                </a:cubicBezTo>
                <a:cubicBezTo>
                  <a:pt x="11353" y="17011"/>
                  <a:pt x="11398" y="17068"/>
                  <a:pt x="11440" y="17121"/>
                </a:cubicBezTo>
                <a:cubicBezTo>
                  <a:pt x="12014" y="17981"/>
                  <a:pt x="12974" y="17981"/>
                  <a:pt x="13552" y="17121"/>
                </a:cubicBezTo>
                <a:cubicBezTo>
                  <a:pt x="13562" y="17102"/>
                  <a:pt x="13574" y="17083"/>
                  <a:pt x="13581" y="17065"/>
                </a:cubicBezTo>
                <a:cubicBezTo>
                  <a:pt x="14452" y="15839"/>
                  <a:pt x="14542" y="15745"/>
                  <a:pt x="16194" y="13387"/>
                </a:cubicBezTo>
                <a:lnTo>
                  <a:pt x="23491" y="2915"/>
                </a:lnTo>
              </a:path>
            </a:pathLst>
          </a:custGeom>
          <a:noFill/>
          <a:ln w="9525" cap="flat">
            <a:solidFill>
              <a:srgbClr val="F15D22"/>
            </a:solidFill>
            <a:prstDash val="solid"/>
            <a:miter lim="800000"/>
            <a:headEnd/>
            <a:tailEnd/>
          </a:ln>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0" name="Group4-connector"/>
          <p:cNvSpPr>
            <a:spLocks noChangeShapeType="1"/>
          </p:cNvSpPr>
          <p:nvPr userDrawn="1"/>
        </p:nvSpPr>
        <p:spPr bwMode="auto">
          <a:xfrm flipH="1">
            <a:off x="4064699" y="2367420"/>
            <a:ext cx="1562621" cy="247390"/>
          </a:xfrm>
          <a:prstGeom prst="line">
            <a:avLst/>
          </a:prstGeom>
          <a:noFill/>
          <a:ln w="9525" cap="flat">
            <a:solidFill>
              <a:srgbClr val="005287"/>
            </a:solidFill>
            <a:prstDash val="solid"/>
            <a:miter lim="800000"/>
            <a:headEnd/>
            <a:tailEn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1" name="Group8-connector"/>
          <p:cNvSpPr>
            <a:spLocks noChangeShapeType="1"/>
          </p:cNvSpPr>
          <p:nvPr userDrawn="1"/>
        </p:nvSpPr>
        <p:spPr bwMode="auto">
          <a:xfrm flipV="1">
            <a:off x="5533373" y="2051139"/>
            <a:ext cx="228600" cy="90814"/>
          </a:xfrm>
          <a:prstGeom prst="line">
            <a:avLst/>
          </a:prstGeom>
          <a:noFill/>
          <a:ln w="9525" cap="flat">
            <a:solidFill>
              <a:srgbClr val="005287"/>
            </a:solidFill>
            <a:prstDash val="solid"/>
            <a:miter lim="800000"/>
            <a:headEnd/>
            <a:tailEn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2" name="group13-connector"/>
          <p:cNvSpPr>
            <a:spLocks noChangeShapeType="1"/>
          </p:cNvSpPr>
          <p:nvPr userDrawn="1"/>
        </p:nvSpPr>
        <p:spPr bwMode="auto">
          <a:xfrm>
            <a:off x="5439425" y="2192055"/>
            <a:ext cx="2116281" cy="403508"/>
          </a:xfrm>
          <a:prstGeom prst="line">
            <a:avLst/>
          </a:prstGeom>
          <a:noFill/>
          <a:ln w="9525" cap="flat">
            <a:solidFill>
              <a:srgbClr val="005287"/>
            </a:solidFill>
            <a:prstDash val="solid"/>
            <a:miter lim="800000"/>
            <a:headEnd/>
            <a:tailEn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3" name="Group12-connector"/>
          <p:cNvSpPr>
            <a:spLocks noChangeShapeType="1"/>
          </p:cNvSpPr>
          <p:nvPr userDrawn="1"/>
        </p:nvSpPr>
        <p:spPr bwMode="auto">
          <a:xfrm>
            <a:off x="3632552" y="2617941"/>
            <a:ext cx="44567" cy="157441"/>
          </a:xfrm>
          <a:prstGeom prst="line">
            <a:avLst/>
          </a:prstGeom>
          <a:noFill/>
          <a:ln w="9525" cap="flat">
            <a:solidFill>
              <a:srgbClr val="F15D22"/>
            </a:solidFill>
            <a:prstDash val="solid"/>
            <a:miter lim="800000"/>
            <a:headEnd/>
            <a:tailEn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3" name="Group13-Oval2"/>
          <p:cNvSpPr/>
          <p:nvPr userDrawn="1"/>
        </p:nvSpPr>
        <p:spPr bwMode="auto">
          <a:xfrm>
            <a:off x="7531156" y="2570285"/>
            <a:ext cx="46495" cy="46495"/>
          </a:xfrm>
          <a:prstGeom prst="ellipse">
            <a:avLst/>
          </a:prstGeom>
          <a:solidFill>
            <a:srgbClr val="00895F"/>
          </a:solidFill>
          <a:ln w="12700" cap="sq" algn="ctr">
            <a:noFill/>
            <a:miter lim="800000"/>
            <a:headEnd/>
            <a:tailEnd/>
          </a:ln>
          <a:effectLst/>
        </p:spPr>
        <p:txBody>
          <a:bodyPr wrap="square" lIns="0" rIns="0" rtlCol="0" anchor="ctr"/>
          <a:lstStyle/>
          <a:p>
            <a:pPr algn="ctr">
              <a:spcBef>
                <a:spcPts val="1080"/>
              </a:spcBef>
            </a:pPr>
            <a:endParaRPr lang="en-US" sz="1600" b="1" dirty="0" smtClean="0">
              <a:solidFill>
                <a:schemeClr val="bg1"/>
              </a:solidFill>
              <a:latin typeface="+mn-lt"/>
            </a:endParaRPr>
          </a:p>
        </p:txBody>
      </p:sp>
      <p:sp>
        <p:nvSpPr>
          <p:cNvPr id="84" name="Group2-connector" hidden="1"/>
          <p:cNvSpPr>
            <a:spLocks/>
          </p:cNvSpPr>
          <p:nvPr userDrawn="1"/>
        </p:nvSpPr>
        <p:spPr bwMode="auto">
          <a:xfrm flipH="1" flipV="1">
            <a:off x="4416523" y="2395021"/>
            <a:ext cx="3132586" cy="1386471"/>
          </a:xfrm>
          <a:custGeom>
            <a:avLst/>
            <a:gdLst>
              <a:gd name="T0" fmla="*/ 1920 w 1920"/>
              <a:gd name="T1" fmla="*/ 190 h 460"/>
              <a:gd name="T2" fmla="*/ 1890 w 1920"/>
              <a:gd name="T3" fmla="*/ 161 h 460"/>
              <a:gd name="T4" fmla="*/ 1871 w 1920"/>
              <a:gd name="T5" fmla="*/ 141 h 460"/>
              <a:gd name="T6" fmla="*/ 1846 w 1920"/>
              <a:gd name="T7" fmla="*/ 115 h 460"/>
              <a:gd name="T8" fmla="*/ 1841 w 1920"/>
              <a:gd name="T9" fmla="*/ 111 h 460"/>
              <a:gd name="T10" fmla="*/ 1726 w 1920"/>
              <a:gd name="T11" fmla="*/ 111 h 460"/>
              <a:gd name="T12" fmla="*/ 1723 w 1920"/>
              <a:gd name="T13" fmla="*/ 114 h 460"/>
              <a:gd name="T14" fmla="*/ 1676 w 1920"/>
              <a:gd name="T15" fmla="*/ 162 h 460"/>
              <a:gd name="T16" fmla="*/ 1615 w 1920"/>
              <a:gd name="T17" fmla="*/ 222 h 460"/>
              <a:gd name="T18" fmla="*/ 1606 w 1920"/>
              <a:gd name="T19" fmla="*/ 230 h 460"/>
              <a:gd name="T20" fmla="*/ 1410 w 1920"/>
              <a:gd name="T21" fmla="*/ 426 h 460"/>
              <a:gd name="T22" fmla="*/ 1407 w 1920"/>
              <a:gd name="T23" fmla="*/ 428 h 460"/>
              <a:gd name="T24" fmla="*/ 1293 w 1920"/>
              <a:gd name="T25" fmla="*/ 428 h 460"/>
              <a:gd name="T26" fmla="*/ 1286 w 1920"/>
              <a:gd name="T27" fmla="*/ 422 h 460"/>
              <a:gd name="T28" fmla="*/ 1223 w 1920"/>
              <a:gd name="T29" fmla="*/ 358 h 460"/>
              <a:gd name="T30" fmla="*/ 1026 w 1920"/>
              <a:gd name="T31" fmla="*/ 161 h 460"/>
              <a:gd name="T32" fmla="*/ 1007 w 1920"/>
              <a:gd name="T33" fmla="*/ 141 h 460"/>
              <a:gd name="T34" fmla="*/ 981 w 1920"/>
              <a:gd name="T35" fmla="*/ 115 h 460"/>
              <a:gd name="T36" fmla="*/ 977 w 1920"/>
              <a:gd name="T37" fmla="*/ 111 h 460"/>
              <a:gd name="T38" fmla="*/ 862 w 1920"/>
              <a:gd name="T39" fmla="*/ 111 h 460"/>
              <a:gd name="T40" fmla="*/ 859 w 1920"/>
              <a:gd name="T41" fmla="*/ 114 h 460"/>
              <a:gd name="T42" fmla="*/ 811 w 1920"/>
              <a:gd name="T43" fmla="*/ 162 h 460"/>
              <a:gd name="T44" fmla="*/ 583 w 1920"/>
              <a:gd name="T45" fmla="*/ 390 h 460"/>
              <a:gd name="T46" fmla="*/ 546 w 1920"/>
              <a:gd name="T47" fmla="*/ 428 h 460"/>
              <a:gd name="T48" fmla="*/ 545 w 1920"/>
              <a:gd name="T49" fmla="*/ 429 h 460"/>
              <a:gd name="T50" fmla="*/ 430 w 1920"/>
              <a:gd name="T51" fmla="*/ 429 h 460"/>
              <a:gd name="T52" fmla="*/ 429 w 1920"/>
              <a:gd name="T53" fmla="*/ 427 h 460"/>
              <a:gd name="T54" fmla="*/ 358 w 1920"/>
              <a:gd name="T55" fmla="*/ 356 h 460"/>
              <a:gd name="T56" fmla="*/ 0 w 1920"/>
              <a:gd name="T57" fmla="*/ 0 h 460"/>
              <a:gd name="connsiteX0" fmla="*/ 10000 w 10000"/>
              <a:gd name="connsiteY0" fmla="*/ 4130 h 9326"/>
              <a:gd name="connsiteX1" fmla="*/ 9844 w 10000"/>
              <a:gd name="connsiteY1" fmla="*/ 3500 h 9326"/>
              <a:gd name="connsiteX2" fmla="*/ 9745 w 10000"/>
              <a:gd name="connsiteY2" fmla="*/ 3065 h 9326"/>
              <a:gd name="connsiteX3" fmla="*/ 9615 w 10000"/>
              <a:gd name="connsiteY3" fmla="*/ 2500 h 9326"/>
              <a:gd name="connsiteX4" fmla="*/ 9589 w 10000"/>
              <a:gd name="connsiteY4" fmla="*/ 2413 h 9326"/>
              <a:gd name="connsiteX5" fmla="*/ 8990 w 10000"/>
              <a:gd name="connsiteY5" fmla="*/ 2413 h 9326"/>
              <a:gd name="connsiteX6" fmla="*/ 8974 w 10000"/>
              <a:gd name="connsiteY6" fmla="*/ 2478 h 9326"/>
              <a:gd name="connsiteX7" fmla="*/ 8729 w 10000"/>
              <a:gd name="connsiteY7" fmla="*/ 3522 h 9326"/>
              <a:gd name="connsiteX8" fmla="*/ 8411 w 10000"/>
              <a:gd name="connsiteY8" fmla="*/ 4826 h 9326"/>
              <a:gd name="connsiteX9" fmla="*/ 8365 w 10000"/>
              <a:gd name="connsiteY9" fmla="*/ 5000 h 9326"/>
              <a:gd name="connsiteX10" fmla="*/ 8159 w 10000"/>
              <a:gd name="connsiteY10" fmla="*/ 5902 h 9326"/>
              <a:gd name="connsiteX11" fmla="*/ 7344 w 10000"/>
              <a:gd name="connsiteY11" fmla="*/ 9261 h 9326"/>
              <a:gd name="connsiteX12" fmla="*/ 7328 w 10000"/>
              <a:gd name="connsiteY12" fmla="*/ 9304 h 9326"/>
              <a:gd name="connsiteX13" fmla="*/ 6734 w 10000"/>
              <a:gd name="connsiteY13" fmla="*/ 9304 h 9326"/>
              <a:gd name="connsiteX14" fmla="*/ 6698 w 10000"/>
              <a:gd name="connsiteY14" fmla="*/ 9174 h 9326"/>
              <a:gd name="connsiteX15" fmla="*/ 6370 w 10000"/>
              <a:gd name="connsiteY15" fmla="*/ 7783 h 9326"/>
              <a:gd name="connsiteX16" fmla="*/ 5344 w 10000"/>
              <a:gd name="connsiteY16" fmla="*/ 3500 h 9326"/>
              <a:gd name="connsiteX17" fmla="*/ 5245 w 10000"/>
              <a:gd name="connsiteY17" fmla="*/ 3065 h 9326"/>
              <a:gd name="connsiteX18" fmla="*/ 5109 w 10000"/>
              <a:gd name="connsiteY18" fmla="*/ 2500 h 9326"/>
              <a:gd name="connsiteX19" fmla="*/ 5089 w 10000"/>
              <a:gd name="connsiteY19" fmla="*/ 2413 h 9326"/>
              <a:gd name="connsiteX20" fmla="*/ 4490 w 10000"/>
              <a:gd name="connsiteY20" fmla="*/ 2413 h 9326"/>
              <a:gd name="connsiteX21" fmla="*/ 4474 w 10000"/>
              <a:gd name="connsiteY21" fmla="*/ 2478 h 9326"/>
              <a:gd name="connsiteX22" fmla="*/ 4224 w 10000"/>
              <a:gd name="connsiteY22" fmla="*/ 3522 h 9326"/>
              <a:gd name="connsiteX23" fmla="*/ 3036 w 10000"/>
              <a:gd name="connsiteY23" fmla="*/ 8478 h 9326"/>
              <a:gd name="connsiteX24" fmla="*/ 2844 w 10000"/>
              <a:gd name="connsiteY24" fmla="*/ 9304 h 9326"/>
              <a:gd name="connsiteX25" fmla="*/ 2839 w 10000"/>
              <a:gd name="connsiteY25" fmla="*/ 9326 h 9326"/>
              <a:gd name="connsiteX26" fmla="*/ 2240 w 10000"/>
              <a:gd name="connsiteY26" fmla="*/ 9326 h 9326"/>
              <a:gd name="connsiteX27" fmla="*/ 2234 w 10000"/>
              <a:gd name="connsiteY27" fmla="*/ 9283 h 9326"/>
              <a:gd name="connsiteX28" fmla="*/ 1865 w 10000"/>
              <a:gd name="connsiteY28" fmla="*/ 7739 h 9326"/>
              <a:gd name="connsiteX29" fmla="*/ 0 w 10000"/>
              <a:gd name="connsiteY29" fmla="*/ 0 h 9326"/>
              <a:gd name="connsiteX0" fmla="*/ 10000 w 10000"/>
              <a:gd name="connsiteY0" fmla="*/ 4428 h 10216"/>
              <a:gd name="connsiteX1" fmla="*/ 9844 w 10000"/>
              <a:gd name="connsiteY1" fmla="*/ 3753 h 10216"/>
              <a:gd name="connsiteX2" fmla="*/ 9745 w 10000"/>
              <a:gd name="connsiteY2" fmla="*/ 3287 h 10216"/>
              <a:gd name="connsiteX3" fmla="*/ 9615 w 10000"/>
              <a:gd name="connsiteY3" fmla="*/ 2681 h 10216"/>
              <a:gd name="connsiteX4" fmla="*/ 9589 w 10000"/>
              <a:gd name="connsiteY4" fmla="*/ 2587 h 10216"/>
              <a:gd name="connsiteX5" fmla="*/ 8990 w 10000"/>
              <a:gd name="connsiteY5" fmla="*/ 2587 h 10216"/>
              <a:gd name="connsiteX6" fmla="*/ 8974 w 10000"/>
              <a:gd name="connsiteY6" fmla="*/ 2657 h 10216"/>
              <a:gd name="connsiteX7" fmla="*/ 8729 w 10000"/>
              <a:gd name="connsiteY7" fmla="*/ 3777 h 10216"/>
              <a:gd name="connsiteX8" fmla="*/ 8411 w 10000"/>
              <a:gd name="connsiteY8" fmla="*/ 5175 h 10216"/>
              <a:gd name="connsiteX9" fmla="*/ 8365 w 10000"/>
              <a:gd name="connsiteY9" fmla="*/ 5361 h 10216"/>
              <a:gd name="connsiteX10" fmla="*/ 8159 w 10000"/>
              <a:gd name="connsiteY10" fmla="*/ 6329 h 10216"/>
              <a:gd name="connsiteX11" fmla="*/ 7344 w 10000"/>
              <a:gd name="connsiteY11" fmla="*/ 9930 h 10216"/>
              <a:gd name="connsiteX12" fmla="*/ 6734 w 10000"/>
              <a:gd name="connsiteY12" fmla="*/ 9976 h 10216"/>
              <a:gd name="connsiteX13" fmla="*/ 6698 w 10000"/>
              <a:gd name="connsiteY13" fmla="*/ 9837 h 10216"/>
              <a:gd name="connsiteX14" fmla="*/ 6370 w 10000"/>
              <a:gd name="connsiteY14" fmla="*/ 8345 h 10216"/>
              <a:gd name="connsiteX15" fmla="*/ 5344 w 10000"/>
              <a:gd name="connsiteY15" fmla="*/ 3753 h 10216"/>
              <a:gd name="connsiteX16" fmla="*/ 5245 w 10000"/>
              <a:gd name="connsiteY16" fmla="*/ 3287 h 10216"/>
              <a:gd name="connsiteX17" fmla="*/ 5109 w 10000"/>
              <a:gd name="connsiteY17" fmla="*/ 2681 h 10216"/>
              <a:gd name="connsiteX18" fmla="*/ 5089 w 10000"/>
              <a:gd name="connsiteY18" fmla="*/ 2587 h 10216"/>
              <a:gd name="connsiteX19" fmla="*/ 4490 w 10000"/>
              <a:gd name="connsiteY19" fmla="*/ 2587 h 10216"/>
              <a:gd name="connsiteX20" fmla="*/ 4474 w 10000"/>
              <a:gd name="connsiteY20" fmla="*/ 2657 h 10216"/>
              <a:gd name="connsiteX21" fmla="*/ 4224 w 10000"/>
              <a:gd name="connsiteY21" fmla="*/ 3777 h 10216"/>
              <a:gd name="connsiteX22" fmla="*/ 3036 w 10000"/>
              <a:gd name="connsiteY22" fmla="*/ 9091 h 10216"/>
              <a:gd name="connsiteX23" fmla="*/ 2844 w 10000"/>
              <a:gd name="connsiteY23" fmla="*/ 9976 h 10216"/>
              <a:gd name="connsiteX24" fmla="*/ 2839 w 10000"/>
              <a:gd name="connsiteY24" fmla="*/ 10000 h 10216"/>
              <a:gd name="connsiteX25" fmla="*/ 2240 w 10000"/>
              <a:gd name="connsiteY25" fmla="*/ 10000 h 10216"/>
              <a:gd name="connsiteX26" fmla="*/ 2234 w 10000"/>
              <a:gd name="connsiteY26" fmla="*/ 9954 h 10216"/>
              <a:gd name="connsiteX27" fmla="*/ 1865 w 10000"/>
              <a:gd name="connsiteY27" fmla="*/ 8298 h 10216"/>
              <a:gd name="connsiteX28" fmla="*/ 0 w 10000"/>
              <a:gd name="connsiteY28" fmla="*/ 0 h 10216"/>
              <a:gd name="connsiteX0" fmla="*/ 10000 w 10000"/>
              <a:gd name="connsiteY0" fmla="*/ 4428 h 10000"/>
              <a:gd name="connsiteX1" fmla="*/ 9844 w 10000"/>
              <a:gd name="connsiteY1" fmla="*/ 3753 h 10000"/>
              <a:gd name="connsiteX2" fmla="*/ 9745 w 10000"/>
              <a:gd name="connsiteY2" fmla="*/ 3287 h 10000"/>
              <a:gd name="connsiteX3" fmla="*/ 9615 w 10000"/>
              <a:gd name="connsiteY3" fmla="*/ 2681 h 10000"/>
              <a:gd name="connsiteX4" fmla="*/ 9589 w 10000"/>
              <a:gd name="connsiteY4" fmla="*/ 2587 h 10000"/>
              <a:gd name="connsiteX5" fmla="*/ 8990 w 10000"/>
              <a:gd name="connsiteY5" fmla="*/ 2587 h 10000"/>
              <a:gd name="connsiteX6" fmla="*/ 8974 w 10000"/>
              <a:gd name="connsiteY6" fmla="*/ 2657 h 10000"/>
              <a:gd name="connsiteX7" fmla="*/ 8729 w 10000"/>
              <a:gd name="connsiteY7" fmla="*/ 3777 h 10000"/>
              <a:gd name="connsiteX8" fmla="*/ 8411 w 10000"/>
              <a:gd name="connsiteY8" fmla="*/ 5175 h 10000"/>
              <a:gd name="connsiteX9" fmla="*/ 8365 w 10000"/>
              <a:gd name="connsiteY9" fmla="*/ 5361 h 10000"/>
              <a:gd name="connsiteX10" fmla="*/ 8159 w 10000"/>
              <a:gd name="connsiteY10" fmla="*/ 6329 h 10000"/>
              <a:gd name="connsiteX11" fmla="*/ 6734 w 10000"/>
              <a:gd name="connsiteY11" fmla="*/ 9976 h 10000"/>
              <a:gd name="connsiteX12" fmla="*/ 6698 w 10000"/>
              <a:gd name="connsiteY12" fmla="*/ 9837 h 10000"/>
              <a:gd name="connsiteX13" fmla="*/ 6370 w 10000"/>
              <a:gd name="connsiteY13" fmla="*/ 8345 h 10000"/>
              <a:gd name="connsiteX14" fmla="*/ 5344 w 10000"/>
              <a:gd name="connsiteY14" fmla="*/ 3753 h 10000"/>
              <a:gd name="connsiteX15" fmla="*/ 5245 w 10000"/>
              <a:gd name="connsiteY15" fmla="*/ 3287 h 10000"/>
              <a:gd name="connsiteX16" fmla="*/ 5109 w 10000"/>
              <a:gd name="connsiteY16" fmla="*/ 2681 h 10000"/>
              <a:gd name="connsiteX17" fmla="*/ 5089 w 10000"/>
              <a:gd name="connsiteY17" fmla="*/ 2587 h 10000"/>
              <a:gd name="connsiteX18" fmla="*/ 4490 w 10000"/>
              <a:gd name="connsiteY18" fmla="*/ 2587 h 10000"/>
              <a:gd name="connsiteX19" fmla="*/ 4474 w 10000"/>
              <a:gd name="connsiteY19" fmla="*/ 2657 h 10000"/>
              <a:gd name="connsiteX20" fmla="*/ 4224 w 10000"/>
              <a:gd name="connsiteY20" fmla="*/ 3777 h 10000"/>
              <a:gd name="connsiteX21" fmla="*/ 3036 w 10000"/>
              <a:gd name="connsiteY21" fmla="*/ 9091 h 10000"/>
              <a:gd name="connsiteX22" fmla="*/ 2844 w 10000"/>
              <a:gd name="connsiteY22" fmla="*/ 9976 h 10000"/>
              <a:gd name="connsiteX23" fmla="*/ 2839 w 10000"/>
              <a:gd name="connsiteY23" fmla="*/ 10000 h 10000"/>
              <a:gd name="connsiteX24" fmla="*/ 2240 w 10000"/>
              <a:gd name="connsiteY24" fmla="*/ 10000 h 10000"/>
              <a:gd name="connsiteX25" fmla="*/ 2234 w 10000"/>
              <a:gd name="connsiteY25" fmla="*/ 9954 h 10000"/>
              <a:gd name="connsiteX26" fmla="*/ 1865 w 10000"/>
              <a:gd name="connsiteY26" fmla="*/ 8298 h 10000"/>
              <a:gd name="connsiteX27" fmla="*/ 0 w 10000"/>
              <a:gd name="connsiteY27" fmla="*/ 0 h 10000"/>
              <a:gd name="connsiteX0" fmla="*/ 10000 w 10000"/>
              <a:gd name="connsiteY0" fmla="*/ 4428 h 10045"/>
              <a:gd name="connsiteX1" fmla="*/ 9844 w 10000"/>
              <a:gd name="connsiteY1" fmla="*/ 3753 h 10045"/>
              <a:gd name="connsiteX2" fmla="*/ 9745 w 10000"/>
              <a:gd name="connsiteY2" fmla="*/ 3287 h 10045"/>
              <a:gd name="connsiteX3" fmla="*/ 9615 w 10000"/>
              <a:gd name="connsiteY3" fmla="*/ 2681 h 10045"/>
              <a:gd name="connsiteX4" fmla="*/ 9589 w 10000"/>
              <a:gd name="connsiteY4" fmla="*/ 2587 h 10045"/>
              <a:gd name="connsiteX5" fmla="*/ 8990 w 10000"/>
              <a:gd name="connsiteY5" fmla="*/ 2587 h 10045"/>
              <a:gd name="connsiteX6" fmla="*/ 8974 w 10000"/>
              <a:gd name="connsiteY6" fmla="*/ 2657 h 10045"/>
              <a:gd name="connsiteX7" fmla="*/ 8729 w 10000"/>
              <a:gd name="connsiteY7" fmla="*/ 3777 h 10045"/>
              <a:gd name="connsiteX8" fmla="*/ 8411 w 10000"/>
              <a:gd name="connsiteY8" fmla="*/ 5175 h 10045"/>
              <a:gd name="connsiteX9" fmla="*/ 8365 w 10000"/>
              <a:gd name="connsiteY9" fmla="*/ 5361 h 10045"/>
              <a:gd name="connsiteX10" fmla="*/ 8159 w 10000"/>
              <a:gd name="connsiteY10" fmla="*/ 6329 h 10045"/>
              <a:gd name="connsiteX11" fmla="*/ 6734 w 10000"/>
              <a:gd name="connsiteY11" fmla="*/ 9976 h 10045"/>
              <a:gd name="connsiteX12" fmla="*/ 6370 w 10000"/>
              <a:gd name="connsiteY12" fmla="*/ 8345 h 10045"/>
              <a:gd name="connsiteX13" fmla="*/ 5344 w 10000"/>
              <a:gd name="connsiteY13" fmla="*/ 3753 h 10045"/>
              <a:gd name="connsiteX14" fmla="*/ 5245 w 10000"/>
              <a:gd name="connsiteY14" fmla="*/ 3287 h 10045"/>
              <a:gd name="connsiteX15" fmla="*/ 5109 w 10000"/>
              <a:gd name="connsiteY15" fmla="*/ 2681 h 10045"/>
              <a:gd name="connsiteX16" fmla="*/ 5089 w 10000"/>
              <a:gd name="connsiteY16" fmla="*/ 2587 h 10045"/>
              <a:gd name="connsiteX17" fmla="*/ 4490 w 10000"/>
              <a:gd name="connsiteY17" fmla="*/ 2587 h 10045"/>
              <a:gd name="connsiteX18" fmla="*/ 4474 w 10000"/>
              <a:gd name="connsiteY18" fmla="*/ 2657 h 10045"/>
              <a:gd name="connsiteX19" fmla="*/ 4224 w 10000"/>
              <a:gd name="connsiteY19" fmla="*/ 3777 h 10045"/>
              <a:gd name="connsiteX20" fmla="*/ 3036 w 10000"/>
              <a:gd name="connsiteY20" fmla="*/ 9091 h 10045"/>
              <a:gd name="connsiteX21" fmla="*/ 2844 w 10000"/>
              <a:gd name="connsiteY21" fmla="*/ 9976 h 10045"/>
              <a:gd name="connsiteX22" fmla="*/ 2839 w 10000"/>
              <a:gd name="connsiteY22" fmla="*/ 10000 h 10045"/>
              <a:gd name="connsiteX23" fmla="*/ 2240 w 10000"/>
              <a:gd name="connsiteY23" fmla="*/ 10000 h 10045"/>
              <a:gd name="connsiteX24" fmla="*/ 2234 w 10000"/>
              <a:gd name="connsiteY24" fmla="*/ 9954 h 10045"/>
              <a:gd name="connsiteX25" fmla="*/ 1865 w 10000"/>
              <a:gd name="connsiteY25" fmla="*/ 8298 h 10045"/>
              <a:gd name="connsiteX26" fmla="*/ 0 w 10000"/>
              <a:gd name="connsiteY26" fmla="*/ 0 h 10045"/>
              <a:gd name="connsiteX0" fmla="*/ 10000 w 10000"/>
              <a:gd name="connsiteY0" fmla="*/ 4428 h 10000"/>
              <a:gd name="connsiteX1" fmla="*/ 9844 w 10000"/>
              <a:gd name="connsiteY1" fmla="*/ 3753 h 10000"/>
              <a:gd name="connsiteX2" fmla="*/ 9745 w 10000"/>
              <a:gd name="connsiteY2" fmla="*/ 3287 h 10000"/>
              <a:gd name="connsiteX3" fmla="*/ 9615 w 10000"/>
              <a:gd name="connsiteY3" fmla="*/ 2681 h 10000"/>
              <a:gd name="connsiteX4" fmla="*/ 9589 w 10000"/>
              <a:gd name="connsiteY4" fmla="*/ 2587 h 10000"/>
              <a:gd name="connsiteX5" fmla="*/ 8990 w 10000"/>
              <a:gd name="connsiteY5" fmla="*/ 2587 h 10000"/>
              <a:gd name="connsiteX6" fmla="*/ 8974 w 10000"/>
              <a:gd name="connsiteY6" fmla="*/ 2657 h 10000"/>
              <a:gd name="connsiteX7" fmla="*/ 8729 w 10000"/>
              <a:gd name="connsiteY7" fmla="*/ 3777 h 10000"/>
              <a:gd name="connsiteX8" fmla="*/ 8411 w 10000"/>
              <a:gd name="connsiteY8" fmla="*/ 5175 h 10000"/>
              <a:gd name="connsiteX9" fmla="*/ 8365 w 10000"/>
              <a:gd name="connsiteY9" fmla="*/ 5361 h 10000"/>
              <a:gd name="connsiteX10" fmla="*/ 8159 w 10000"/>
              <a:gd name="connsiteY10" fmla="*/ 6329 h 10000"/>
              <a:gd name="connsiteX11" fmla="*/ 6370 w 10000"/>
              <a:gd name="connsiteY11" fmla="*/ 8345 h 10000"/>
              <a:gd name="connsiteX12" fmla="*/ 5344 w 10000"/>
              <a:gd name="connsiteY12" fmla="*/ 3753 h 10000"/>
              <a:gd name="connsiteX13" fmla="*/ 5245 w 10000"/>
              <a:gd name="connsiteY13" fmla="*/ 3287 h 10000"/>
              <a:gd name="connsiteX14" fmla="*/ 5109 w 10000"/>
              <a:gd name="connsiteY14" fmla="*/ 2681 h 10000"/>
              <a:gd name="connsiteX15" fmla="*/ 5089 w 10000"/>
              <a:gd name="connsiteY15" fmla="*/ 2587 h 10000"/>
              <a:gd name="connsiteX16" fmla="*/ 4490 w 10000"/>
              <a:gd name="connsiteY16" fmla="*/ 2587 h 10000"/>
              <a:gd name="connsiteX17" fmla="*/ 4474 w 10000"/>
              <a:gd name="connsiteY17" fmla="*/ 2657 h 10000"/>
              <a:gd name="connsiteX18" fmla="*/ 4224 w 10000"/>
              <a:gd name="connsiteY18" fmla="*/ 3777 h 10000"/>
              <a:gd name="connsiteX19" fmla="*/ 3036 w 10000"/>
              <a:gd name="connsiteY19" fmla="*/ 9091 h 10000"/>
              <a:gd name="connsiteX20" fmla="*/ 2844 w 10000"/>
              <a:gd name="connsiteY20" fmla="*/ 9976 h 10000"/>
              <a:gd name="connsiteX21" fmla="*/ 2839 w 10000"/>
              <a:gd name="connsiteY21" fmla="*/ 10000 h 10000"/>
              <a:gd name="connsiteX22" fmla="*/ 2240 w 10000"/>
              <a:gd name="connsiteY22" fmla="*/ 10000 h 10000"/>
              <a:gd name="connsiteX23" fmla="*/ 2234 w 10000"/>
              <a:gd name="connsiteY23" fmla="*/ 9954 h 10000"/>
              <a:gd name="connsiteX24" fmla="*/ 1865 w 10000"/>
              <a:gd name="connsiteY24" fmla="*/ 8298 h 10000"/>
              <a:gd name="connsiteX25" fmla="*/ 0 w 10000"/>
              <a:gd name="connsiteY25" fmla="*/ 0 h 10000"/>
              <a:gd name="connsiteX0" fmla="*/ 10000 w 10000"/>
              <a:gd name="connsiteY0" fmla="*/ 4428 h 10000"/>
              <a:gd name="connsiteX1" fmla="*/ 9844 w 10000"/>
              <a:gd name="connsiteY1" fmla="*/ 3753 h 10000"/>
              <a:gd name="connsiteX2" fmla="*/ 9745 w 10000"/>
              <a:gd name="connsiteY2" fmla="*/ 3287 h 10000"/>
              <a:gd name="connsiteX3" fmla="*/ 9615 w 10000"/>
              <a:gd name="connsiteY3" fmla="*/ 2681 h 10000"/>
              <a:gd name="connsiteX4" fmla="*/ 9589 w 10000"/>
              <a:gd name="connsiteY4" fmla="*/ 2587 h 10000"/>
              <a:gd name="connsiteX5" fmla="*/ 8990 w 10000"/>
              <a:gd name="connsiteY5" fmla="*/ 2587 h 10000"/>
              <a:gd name="connsiteX6" fmla="*/ 8974 w 10000"/>
              <a:gd name="connsiteY6" fmla="*/ 2657 h 10000"/>
              <a:gd name="connsiteX7" fmla="*/ 8729 w 10000"/>
              <a:gd name="connsiteY7" fmla="*/ 3777 h 10000"/>
              <a:gd name="connsiteX8" fmla="*/ 8411 w 10000"/>
              <a:gd name="connsiteY8" fmla="*/ 5175 h 10000"/>
              <a:gd name="connsiteX9" fmla="*/ 8365 w 10000"/>
              <a:gd name="connsiteY9" fmla="*/ 5361 h 10000"/>
              <a:gd name="connsiteX10" fmla="*/ 8159 w 10000"/>
              <a:gd name="connsiteY10" fmla="*/ 6329 h 10000"/>
              <a:gd name="connsiteX11" fmla="*/ 5344 w 10000"/>
              <a:gd name="connsiteY11" fmla="*/ 3753 h 10000"/>
              <a:gd name="connsiteX12" fmla="*/ 5245 w 10000"/>
              <a:gd name="connsiteY12" fmla="*/ 3287 h 10000"/>
              <a:gd name="connsiteX13" fmla="*/ 5109 w 10000"/>
              <a:gd name="connsiteY13" fmla="*/ 2681 h 10000"/>
              <a:gd name="connsiteX14" fmla="*/ 5089 w 10000"/>
              <a:gd name="connsiteY14" fmla="*/ 2587 h 10000"/>
              <a:gd name="connsiteX15" fmla="*/ 4490 w 10000"/>
              <a:gd name="connsiteY15" fmla="*/ 2587 h 10000"/>
              <a:gd name="connsiteX16" fmla="*/ 4474 w 10000"/>
              <a:gd name="connsiteY16" fmla="*/ 2657 h 10000"/>
              <a:gd name="connsiteX17" fmla="*/ 4224 w 10000"/>
              <a:gd name="connsiteY17" fmla="*/ 3777 h 10000"/>
              <a:gd name="connsiteX18" fmla="*/ 3036 w 10000"/>
              <a:gd name="connsiteY18" fmla="*/ 9091 h 10000"/>
              <a:gd name="connsiteX19" fmla="*/ 2844 w 10000"/>
              <a:gd name="connsiteY19" fmla="*/ 9976 h 10000"/>
              <a:gd name="connsiteX20" fmla="*/ 2839 w 10000"/>
              <a:gd name="connsiteY20" fmla="*/ 10000 h 10000"/>
              <a:gd name="connsiteX21" fmla="*/ 2240 w 10000"/>
              <a:gd name="connsiteY21" fmla="*/ 10000 h 10000"/>
              <a:gd name="connsiteX22" fmla="*/ 2234 w 10000"/>
              <a:gd name="connsiteY22" fmla="*/ 9954 h 10000"/>
              <a:gd name="connsiteX23" fmla="*/ 1865 w 10000"/>
              <a:gd name="connsiteY23" fmla="*/ 8298 h 10000"/>
              <a:gd name="connsiteX24" fmla="*/ 0 w 10000"/>
              <a:gd name="connsiteY24" fmla="*/ 0 h 10000"/>
              <a:gd name="connsiteX0" fmla="*/ 10000 w 10000"/>
              <a:gd name="connsiteY0" fmla="*/ 4428 h 10000"/>
              <a:gd name="connsiteX1" fmla="*/ 9844 w 10000"/>
              <a:gd name="connsiteY1" fmla="*/ 3753 h 10000"/>
              <a:gd name="connsiteX2" fmla="*/ 9745 w 10000"/>
              <a:gd name="connsiteY2" fmla="*/ 3287 h 10000"/>
              <a:gd name="connsiteX3" fmla="*/ 9615 w 10000"/>
              <a:gd name="connsiteY3" fmla="*/ 2681 h 10000"/>
              <a:gd name="connsiteX4" fmla="*/ 9589 w 10000"/>
              <a:gd name="connsiteY4" fmla="*/ 2587 h 10000"/>
              <a:gd name="connsiteX5" fmla="*/ 8990 w 10000"/>
              <a:gd name="connsiteY5" fmla="*/ 2587 h 10000"/>
              <a:gd name="connsiteX6" fmla="*/ 8974 w 10000"/>
              <a:gd name="connsiteY6" fmla="*/ 2657 h 10000"/>
              <a:gd name="connsiteX7" fmla="*/ 8729 w 10000"/>
              <a:gd name="connsiteY7" fmla="*/ 3777 h 10000"/>
              <a:gd name="connsiteX8" fmla="*/ 8411 w 10000"/>
              <a:gd name="connsiteY8" fmla="*/ 5175 h 10000"/>
              <a:gd name="connsiteX9" fmla="*/ 8365 w 10000"/>
              <a:gd name="connsiteY9" fmla="*/ 5361 h 10000"/>
              <a:gd name="connsiteX10" fmla="*/ 8159 w 10000"/>
              <a:gd name="connsiteY10" fmla="*/ 6329 h 10000"/>
              <a:gd name="connsiteX11" fmla="*/ 5245 w 10000"/>
              <a:gd name="connsiteY11" fmla="*/ 3287 h 10000"/>
              <a:gd name="connsiteX12" fmla="*/ 5109 w 10000"/>
              <a:gd name="connsiteY12" fmla="*/ 2681 h 10000"/>
              <a:gd name="connsiteX13" fmla="*/ 5089 w 10000"/>
              <a:gd name="connsiteY13" fmla="*/ 2587 h 10000"/>
              <a:gd name="connsiteX14" fmla="*/ 4490 w 10000"/>
              <a:gd name="connsiteY14" fmla="*/ 2587 h 10000"/>
              <a:gd name="connsiteX15" fmla="*/ 4474 w 10000"/>
              <a:gd name="connsiteY15" fmla="*/ 2657 h 10000"/>
              <a:gd name="connsiteX16" fmla="*/ 4224 w 10000"/>
              <a:gd name="connsiteY16" fmla="*/ 3777 h 10000"/>
              <a:gd name="connsiteX17" fmla="*/ 3036 w 10000"/>
              <a:gd name="connsiteY17" fmla="*/ 9091 h 10000"/>
              <a:gd name="connsiteX18" fmla="*/ 2844 w 10000"/>
              <a:gd name="connsiteY18" fmla="*/ 9976 h 10000"/>
              <a:gd name="connsiteX19" fmla="*/ 2839 w 10000"/>
              <a:gd name="connsiteY19" fmla="*/ 10000 h 10000"/>
              <a:gd name="connsiteX20" fmla="*/ 2240 w 10000"/>
              <a:gd name="connsiteY20" fmla="*/ 10000 h 10000"/>
              <a:gd name="connsiteX21" fmla="*/ 2234 w 10000"/>
              <a:gd name="connsiteY21" fmla="*/ 9954 h 10000"/>
              <a:gd name="connsiteX22" fmla="*/ 1865 w 10000"/>
              <a:gd name="connsiteY22" fmla="*/ 8298 h 10000"/>
              <a:gd name="connsiteX23" fmla="*/ 0 w 10000"/>
              <a:gd name="connsiteY23" fmla="*/ 0 h 10000"/>
              <a:gd name="connsiteX0" fmla="*/ 10000 w 10000"/>
              <a:gd name="connsiteY0" fmla="*/ 4428 h 10000"/>
              <a:gd name="connsiteX1" fmla="*/ 9844 w 10000"/>
              <a:gd name="connsiteY1" fmla="*/ 3753 h 10000"/>
              <a:gd name="connsiteX2" fmla="*/ 9745 w 10000"/>
              <a:gd name="connsiteY2" fmla="*/ 3287 h 10000"/>
              <a:gd name="connsiteX3" fmla="*/ 9615 w 10000"/>
              <a:gd name="connsiteY3" fmla="*/ 2681 h 10000"/>
              <a:gd name="connsiteX4" fmla="*/ 9589 w 10000"/>
              <a:gd name="connsiteY4" fmla="*/ 2587 h 10000"/>
              <a:gd name="connsiteX5" fmla="*/ 8990 w 10000"/>
              <a:gd name="connsiteY5" fmla="*/ 2587 h 10000"/>
              <a:gd name="connsiteX6" fmla="*/ 8974 w 10000"/>
              <a:gd name="connsiteY6" fmla="*/ 2657 h 10000"/>
              <a:gd name="connsiteX7" fmla="*/ 8729 w 10000"/>
              <a:gd name="connsiteY7" fmla="*/ 3777 h 10000"/>
              <a:gd name="connsiteX8" fmla="*/ 8411 w 10000"/>
              <a:gd name="connsiteY8" fmla="*/ 5175 h 10000"/>
              <a:gd name="connsiteX9" fmla="*/ 8365 w 10000"/>
              <a:gd name="connsiteY9" fmla="*/ 5361 h 10000"/>
              <a:gd name="connsiteX10" fmla="*/ 8159 w 10000"/>
              <a:gd name="connsiteY10" fmla="*/ 6329 h 10000"/>
              <a:gd name="connsiteX11" fmla="*/ 5109 w 10000"/>
              <a:gd name="connsiteY11" fmla="*/ 2681 h 10000"/>
              <a:gd name="connsiteX12" fmla="*/ 5089 w 10000"/>
              <a:gd name="connsiteY12" fmla="*/ 2587 h 10000"/>
              <a:gd name="connsiteX13" fmla="*/ 4490 w 10000"/>
              <a:gd name="connsiteY13" fmla="*/ 2587 h 10000"/>
              <a:gd name="connsiteX14" fmla="*/ 4474 w 10000"/>
              <a:gd name="connsiteY14" fmla="*/ 2657 h 10000"/>
              <a:gd name="connsiteX15" fmla="*/ 4224 w 10000"/>
              <a:gd name="connsiteY15" fmla="*/ 3777 h 10000"/>
              <a:gd name="connsiteX16" fmla="*/ 3036 w 10000"/>
              <a:gd name="connsiteY16" fmla="*/ 9091 h 10000"/>
              <a:gd name="connsiteX17" fmla="*/ 2844 w 10000"/>
              <a:gd name="connsiteY17" fmla="*/ 9976 h 10000"/>
              <a:gd name="connsiteX18" fmla="*/ 2839 w 10000"/>
              <a:gd name="connsiteY18" fmla="*/ 10000 h 10000"/>
              <a:gd name="connsiteX19" fmla="*/ 2240 w 10000"/>
              <a:gd name="connsiteY19" fmla="*/ 10000 h 10000"/>
              <a:gd name="connsiteX20" fmla="*/ 2234 w 10000"/>
              <a:gd name="connsiteY20" fmla="*/ 9954 h 10000"/>
              <a:gd name="connsiteX21" fmla="*/ 1865 w 10000"/>
              <a:gd name="connsiteY21" fmla="*/ 8298 h 10000"/>
              <a:gd name="connsiteX22" fmla="*/ 0 w 10000"/>
              <a:gd name="connsiteY22" fmla="*/ 0 h 10000"/>
              <a:gd name="connsiteX0" fmla="*/ 10000 w 10000"/>
              <a:gd name="connsiteY0" fmla="*/ 4428 h 10000"/>
              <a:gd name="connsiteX1" fmla="*/ 9844 w 10000"/>
              <a:gd name="connsiteY1" fmla="*/ 3753 h 10000"/>
              <a:gd name="connsiteX2" fmla="*/ 9745 w 10000"/>
              <a:gd name="connsiteY2" fmla="*/ 3287 h 10000"/>
              <a:gd name="connsiteX3" fmla="*/ 9615 w 10000"/>
              <a:gd name="connsiteY3" fmla="*/ 2681 h 10000"/>
              <a:gd name="connsiteX4" fmla="*/ 9589 w 10000"/>
              <a:gd name="connsiteY4" fmla="*/ 2587 h 10000"/>
              <a:gd name="connsiteX5" fmla="*/ 8990 w 10000"/>
              <a:gd name="connsiteY5" fmla="*/ 2587 h 10000"/>
              <a:gd name="connsiteX6" fmla="*/ 8974 w 10000"/>
              <a:gd name="connsiteY6" fmla="*/ 2657 h 10000"/>
              <a:gd name="connsiteX7" fmla="*/ 8729 w 10000"/>
              <a:gd name="connsiteY7" fmla="*/ 3777 h 10000"/>
              <a:gd name="connsiteX8" fmla="*/ 8411 w 10000"/>
              <a:gd name="connsiteY8" fmla="*/ 5175 h 10000"/>
              <a:gd name="connsiteX9" fmla="*/ 8365 w 10000"/>
              <a:gd name="connsiteY9" fmla="*/ 5361 h 10000"/>
              <a:gd name="connsiteX10" fmla="*/ 8159 w 10000"/>
              <a:gd name="connsiteY10" fmla="*/ 6329 h 10000"/>
              <a:gd name="connsiteX11" fmla="*/ 5109 w 10000"/>
              <a:gd name="connsiteY11" fmla="*/ 2681 h 10000"/>
              <a:gd name="connsiteX12" fmla="*/ 4490 w 10000"/>
              <a:gd name="connsiteY12" fmla="*/ 2587 h 10000"/>
              <a:gd name="connsiteX13" fmla="*/ 4474 w 10000"/>
              <a:gd name="connsiteY13" fmla="*/ 2657 h 10000"/>
              <a:gd name="connsiteX14" fmla="*/ 4224 w 10000"/>
              <a:gd name="connsiteY14" fmla="*/ 3777 h 10000"/>
              <a:gd name="connsiteX15" fmla="*/ 3036 w 10000"/>
              <a:gd name="connsiteY15" fmla="*/ 9091 h 10000"/>
              <a:gd name="connsiteX16" fmla="*/ 2844 w 10000"/>
              <a:gd name="connsiteY16" fmla="*/ 9976 h 10000"/>
              <a:gd name="connsiteX17" fmla="*/ 2839 w 10000"/>
              <a:gd name="connsiteY17" fmla="*/ 10000 h 10000"/>
              <a:gd name="connsiteX18" fmla="*/ 2240 w 10000"/>
              <a:gd name="connsiteY18" fmla="*/ 10000 h 10000"/>
              <a:gd name="connsiteX19" fmla="*/ 2234 w 10000"/>
              <a:gd name="connsiteY19" fmla="*/ 9954 h 10000"/>
              <a:gd name="connsiteX20" fmla="*/ 1865 w 10000"/>
              <a:gd name="connsiteY20" fmla="*/ 8298 h 10000"/>
              <a:gd name="connsiteX21" fmla="*/ 0 w 10000"/>
              <a:gd name="connsiteY21" fmla="*/ 0 h 10000"/>
              <a:gd name="connsiteX0" fmla="*/ 10000 w 10000"/>
              <a:gd name="connsiteY0" fmla="*/ 4428 h 10000"/>
              <a:gd name="connsiteX1" fmla="*/ 9844 w 10000"/>
              <a:gd name="connsiteY1" fmla="*/ 3753 h 10000"/>
              <a:gd name="connsiteX2" fmla="*/ 9745 w 10000"/>
              <a:gd name="connsiteY2" fmla="*/ 3287 h 10000"/>
              <a:gd name="connsiteX3" fmla="*/ 9615 w 10000"/>
              <a:gd name="connsiteY3" fmla="*/ 2681 h 10000"/>
              <a:gd name="connsiteX4" fmla="*/ 9589 w 10000"/>
              <a:gd name="connsiteY4" fmla="*/ 2587 h 10000"/>
              <a:gd name="connsiteX5" fmla="*/ 8990 w 10000"/>
              <a:gd name="connsiteY5" fmla="*/ 2587 h 10000"/>
              <a:gd name="connsiteX6" fmla="*/ 8974 w 10000"/>
              <a:gd name="connsiteY6" fmla="*/ 2657 h 10000"/>
              <a:gd name="connsiteX7" fmla="*/ 8729 w 10000"/>
              <a:gd name="connsiteY7" fmla="*/ 3777 h 10000"/>
              <a:gd name="connsiteX8" fmla="*/ 8411 w 10000"/>
              <a:gd name="connsiteY8" fmla="*/ 5175 h 10000"/>
              <a:gd name="connsiteX9" fmla="*/ 8365 w 10000"/>
              <a:gd name="connsiteY9" fmla="*/ 5361 h 10000"/>
              <a:gd name="connsiteX10" fmla="*/ 8159 w 10000"/>
              <a:gd name="connsiteY10" fmla="*/ 6329 h 10000"/>
              <a:gd name="connsiteX11" fmla="*/ 4490 w 10000"/>
              <a:gd name="connsiteY11" fmla="*/ 2587 h 10000"/>
              <a:gd name="connsiteX12" fmla="*/ 4474 w 10000"/>
              <a:gd name="connsiteY12" fmla="*/ 2657 h 10000"/>
              <a:gd name="connsiteX13" fmla="*/ 4224 w 10000"/>
              <a:gd name="connsiteY13" fmla="*/ 3777 h 10000"/>
              <a:gd name="connsiteX14" fmla="*/ 3036 w 10000"/>
              <a:gd name="connsiteY14" fmla="*/ 9091 h 10000"/>
              <a:gd name="connsiteX15" fmla="*/ 2844 w 10000"/>
              <a:gd name="connsiteY15" fmla="*/ 9976 h 10000"/>
              <a:gd name="connsiteX16" fmla="*/ 2839 w 10000"/>
              <a:gd name="connsiteY16" fmla="*/ 10000 h 10000"/>
              <a:gd name="connsiteX17" fmla="*/ 2240 w 10000"/>
              <a:gd name="connsiteY17" fmla="*/ 10000 h 10000"/>
              <a:gd name="connsiteX18" fmla="*/ 2234 w 10000"/>
              <a:gd name="connsiteY18" fmla="*/ 9954 h 10000"/>
              <a:gd name="connsiteX19" fmla="*/ 1865 w 10000"/>
              <a:gd name="connsiteY19" fmla="*/ 8298 h 10000"/>
              <a:gd name="connsiteX20" fmla="*/ 0 w 10000"/>
              <a:gd name="connsiteY20" fmla="*/ 0 h 10000"/>
              <a:gd name="connsiteX0" fmla="*/ 10000 w 10000"/>
              <a:gd name="connsiteY0" fmla="*/ 4428 h 10000"/>
              <a:gd name="connsiteX1" fmla="*/ 9844 w 10000"/>
              <a:gd name="connsiteY1" fmla="*/ 3753 h 10000"/>
              <a:gd name="connsiteX2" fmla="*/ 9745 w 10000"/>
              <a:gd name="connsiteY2" fmla="*/ 3287 h 10000"/>
              <a:gd name="connsiteX3" fmla="*/ 9615 w 10000"/>
              <a:gd name="connsiteY3" fmla="*/ 2681 h 10000"/>
              <a:gd name="connsiteX4" fmla="*/ 9589 w 10000"/>
              <a:gd name="connsiteY4" fmla="*/ 2587 h 10000"/>
              <a:gd name="connsiteX5" fmla="*/ 8990 w 10000"/>
              <a:gd name="connsiteY5" fmla="*/ 2587 h 10000"/>
              <a:gd name="connsiteX6" fmla="*/ 8974 w 10000"/>
              <a:gd name="connsiteY6" fmla="*/ 2657 h 10000"/>
              <a:gd name="connsiteX7" fmla="*/ 8729 w 10000"/>
              <a:gd name="connsiteY7" fmla="*/ 3777 h 10000"/>
              <a:gd name="connsiteX8" fmla="*/ 8411 w 10000"/>
              <a:gd name="connsiteY8" fmla="*/ 5175 h 10000"/>
              <a:gd name="connsiteX9" fmla="*/ 8365 w 10000"/>
              <a:gd name="connsiteY9" fmla="*/ 5361 h 10000"/>
              <a:gd name="connsiteX10" fmla="*/ 8159 w 10000"/>
              <a:gd name="connsiteY10" fmla="*/ 6329 h 10000"/>
              <a:gd name="connsiteX11" fmla="*/ 4490 w 10000"/>
              <a:gd name="connsiteY11" fmla="*/ 2587 h 10000"/>
              <a:gd name="connsiteX12" fmla="*/ 4224 w 10000"/>
              <a:gd name="connsiteY12" fmla="*/ 3777 h 10000"/>
              <a:gd name="connsiteX13" fmla="*/ 3036 w 10000"/>
              <a:gd name="connsiteY13" fmla="*/ 9091 h 10000"/>
              <a:gd name="connsiteX14" fmla="*/ 2844 w 10000"/>
              <a:gd name="connsiteY14" fmla="*/ 9976 h 10000"/>
              <a:gd name="connsiteX15" fmla="*/ 2839 w 10000"/>
              <a:gd name="connsiteY15" fmla="*/ 10000 h 10000"/>
              <a:gd name="connsiteX16" fmla="*/ 2240 w 10000"/>
              <a:gd name="connsiteY16" fmla="*/ 10000 h 10000"/>
              <a:gd name="connsiteX17" fmla="*/ 2234 w 10000"/>
              <a:gd name="connsiteY17" fmla="*/ 9954 h 10000"/>
              <a:gd name="connsiteX18" fmla="*/ 1865 w 10000"/>
              <a:gd name="connsiteY18" fmla="*/ 8298 h 10000"/>
              <a:gd name="connsiteX19" fmla="*/ 0 w 10000"/>
              <a:gd name="connsiteY19" fmla="*/ 0 h 10000"/>
              <a:gd name="connsiteX0" fmla="*/ 10000 w 10000"/>
              <a:gd name="connsiteY0" fmla="*/ 4428 h 10000"/>
              <a:gd name="connsiteX1" fmla="*/ 9844 w 10000"/>
              <a:gd name="connsiteY1" fmla="*/ 3753 h 10000"/>
              <a:gd name="connsiteX2" fmla="*/ 9745 w 10000"/>
              <a:gd name="connsiteY2" fmla="*/ 3287 h 10000"/>
              <a:gd name="connsiteX3" fmla="*/ 9615 w 10000"/>
              <a:gd name="connsiteY3" fmla="*/ 2681 h 10000"/>
              <a:gd name="connsiteX4" fmla="*/ 9589 w 10000"/>
              <a:gd name="connsiteY4" fmla="*/ 2587 h 10000"/>
              <a:gd name="connsiteX5" fmla="*/ 8990 w 10000"/>
              <a:gd name="connsiteY5" fmla="*/ 2587 h 10000"/>
              <a:gd name="connsiteX6" fmla="*/ 8974 w 10000"/>
              <a:gd name="connsiteY6" fmla="*/ 2657 h 10000"/>
              <a:gd name="connsiteX7" fmla="*/ 8729 w 10000"/>
              <a:gd name="connsiteY7" fmla="*/ 3777 h 10000"/>
              <a:gd name="connsiteX8" fmla="*/ 8411 w 10000"/>
              <a:gd name="connsiteY8" fmla="*/ 5175 h 10000"/>
              <a:gd name="connsiteX9" fmla="*/ 8365 w 10000"/>
              <a:gd name="connsiteY9" fmla="*/ 5361 h 10000"/>
              <a:gd name="connsiteX10" fmla="*/ 8159 w 10000"/>
              <a:gd name="connsiteY10" fmla="*/ 6329 h 10000"/>
              <a:gd name="connsiteX11" fmla="*/ 4224 w 10000"/>
              <a:gd name="connsiteY11" fmla="*/ 3777 h 10000"/>
              <a:gd name="connsiteX12" fmla="*/ 3036 w 10000"/>
              <a:gd name="connsiteY12" fmla="*/ 9091 h 10000"/>
              <a:gd name="connsiteX13" fmla="*/ 2844 w 10000"/>
              <a:gd name="connsiteY13" fmla="*/ 9976 h 10000"/>
              <a:gd name="connsiteX14" fmla="*/ 2839 w 10000"/>
              <a:gd name="connsiteY14" fmla="*/ 10000 h 10000"/>
              <a:gd name="connsiteX15" fmla="*/ 2240 w 10000"/>
              <a:gd name="connsiteY15" fmla="*/ 10000 h 10000"/>
              <a:gd name="connsiteX16" fmla="*/ 2234 w 10000"/>
              <a:gd name="connsiteY16" fmla="*/ 9954 h 10000"/>
              <a:gd name="connsiteX17" fmla="*/ 1865 w 10000"/>
              <a:gd name="connsiteY17" fmla="*/ 8298 h 10000"/>
              <a:gd name="connsiteX18" fmla="*/ 0 w 10000"/>
              <a:gd name="connsiteY18" fmla="*/ 0 h 10000"/>
              <a:gd name="connsiteX0" fmla="*/ 10000 w 10000"/>
              <a:gd name="connsiteY0" fmla="*/ 4428 h 10000"/>
              <a:gd name="connsiteX1" fmla="*/ 9844 w 10000"/>
              <a:gd name="connsiteY1" fmla="*/ 3753 h 10000"/>
              <a:gd name="connsiteX2" fmla="*/ 9745 w 10000"/>
              <a:gd name="connsiteY2" fmla="*/ 3287 h 10000"/>
              <a:gd name="connsiteX3" fmla="*/ 9615 w 10000"/>
              <a:gd name="connsiteY3" fmla="*/ 2681 h 10000"/>
              <a:gd name="connsiteX4" fmla="*/ 9589 w 10000"/>
              <a:gd name="connsiteY4" fmla="*/ 2587 h 10000"/>
              <a:gd name="connsiteX5" fmla="*/ 8990 w 10000"/>
              <a:gd name="connsiteY5" fmla="*/ 2587 h 10000"/>
              <a:gd name="connsiteX6" fmla="*/ 8974 w 10000"/>
              <a:gd name="connsiteY6" fmla="*/ 2657 h 10000"/>
              <a:gd name="connsiteX7" fmla="*/ 8729 w 10000"/>
              <a:gd name="connsiteY7" fmla="*/ 3777 h 10000"/>
              <a:gd name="connsiteX8" fmla="*/ 8411 w 10000"/>
              <a:gd name="connsiteY8" fmla="*/ 5175 h 10000"/>
              <a:gd name="connsiteX9" fmla="*/ 8365 w 10000"/>
              <a:gd name="connsiteY9" fmla="*/ 5361 h 10000"/>
              <a:gd name="connsiteX10" fmla="*/ 8159 w 10000"/>
              <a:gd name="connsiteY10" fmla="*/ 6329 h 10000"/>
              <a:gd name="connsiteX11" fmla="*/ 3036 w 10000"/>
              <a:gd name="connsiteY11" fmla="*/ 9091 h 10000"/>
              <a:gd name="connsiteX12" fmla="*/ 2844 w 10000"/>
              <a:gd name="connsiteY12" fmla="*/ 9976 h 10000"/>
              <a:gd name="connsiteX13" fmla="*/ 2839 w 10000"/>
              <a:gd name="connsiteY13" fmla="*/ 10000 h 10000"/>
              <a:gd name="connsiteX14" fmla="*/ 2240 w 10000"/>
              <a:gd name="connsiteY14" fmla="*/ 10000 h 10000"/>
              <a:gd name="connsiteX15" fmla="*/ 2234 w 10000"/>
              <a:gd name="connsiteY15" fmla="*/ 9954 h 10000"/>
              <a:gd name="connsiteX16" fmla="*/ 1865 w 10000"/>
              <a:gd name="connsiteY16" fmla="*/ 8298 h 10000"/>
              <a:gd name="connsiteX17" fmla="*/ 0 w 10000"/>
              <a:gd name="connsiteY17" fmla="*/ 0 h 10000"/>
              <a:gd name="connsiteX0" fmla="*/ 10000 w 10000"/>
              <a:gd name="connsiteY0" fmla="*/ 4428 h 10000"/>
              <a:gd name="connsiteX1" fmla="*/ 9844 w 10000"/>
              <a:gd name="connsiteY1" fmla="*/ 3753 h 10000"/>
              <a:gd name="connsiteX2" fmla="*/ 9745 w 10000"/>
              <a:gd name="connsiteY2" fmla="*/ 3287 h 10000"/>
              <a:gd name="connsiteX3" fmla="*/ 9615 w 10000"/>
              <a:gd name="connsiteY3" fmla="*/ 2681 h 10000"/>
              <a:gd name="connsiteX4" fmla="*/ 9589 w 10000"/>
              <a:gd name="connsiteY4" fmla="*/ 2587 h 10000"/>
              <a:gd name="connsiteX5" fmla="*/ 8990 w 10000"/>
              <a:gd name="connsiteY5" fmla="*/ 2587 h 10000"/>
              <a:gd name="connsiteX6" fmla="*/ 8974 w 10000"/>
              <a:gd name="connsiteY6" fmla="*/ 2657 h 10000"/>
              <a:gd name="connsiteX7" fmla="*/ 8729 w 10000"/>
              <a:gd name="connsiteY7" fmla="*/ 3777 h 10000"/>
              <a:gd name="connsiteX8" fmla="*/ 8411 w 10000"/>
              <a:gd name="connsiteY8" fmla="*/ 5175 h 10000"/>
              <a:gd name="connsiteX9" fmla="*/ 8365 w 10000"/>
              <a:gd name="connsiteY9" fmla="*/ 5361 h 10000"/>
              <a:gd name="connsiteX10" fmla="*/ 8159 w 10000"/>
              <a:gd name="connsiteY10" fmla="*/ 6329 h 10000"/>
              <a:gd name="connsiteX11" fmla="*/ 2844 w 10000"/>
              <a:gd name="connsiteY11" fmla="*/ 9976 h 10000"/>
              <a:gd name="connsiteX12" fmla="*/ 2839 w 10000"/>
              <a:gd name="connsiteY12" fmla="*/ 10000 h 10000"/>
              <a:gd name="connsiteX13" fmla="*/ 2240 w 10000"/>
              <a:gd name="connsiteY13" fmla="*/ 10000 h 10000"/>
              <a:gd name="connsiteX14" fmla="*/ 2234 w 10000"/>
              <a:gd name="connsiteY14" fmla="*/ 9954 h 10000"/>
              <a:gd name="connsiteX15" fmla="*/ 1865 w 10000"/>
              <a:gd name="connsiteY15" fmla="*/ 8298 h 10000"/>
              <a:gd name="connsiteX16" fmla="*/ 0 w 10000"/>
              <a:gd name="connsiteY16" fmla="*/ 0 h 10000"/>
              <a:gd name="connsiteX0" fmla="*/ 10000 w 10000"/>
              <a:gd name="connsiteY0" fmla="*/ 4428 h 10000"/>
              <a:gd name="connsiteX1" fmla="*/ 9844 w 10000"/>
              <a:gd name="connsiteY1" fmla="*/ 3753 h 10000"/>
              <a:gd name="connsiteX2" fmla="*/ 9745 w 10000"/>
              <a:gd name="connsiteY2" fmla="*/ 3287 h 10000"/>
              <a:gd name="connsiteX3" fmla="*/ 9615 w 10000"/>
              <a:gd name="connsiteY3" fmla="*/ 2681 h 10000"/>
              <a:gd name="connsiteX4" fmla="*/ 9589 w 10000"/>
              <a:gd name="connsiteY4" fmla="*/ 2587 h 10000"/>
              <a:gd name="connsiteX5" fmla="*/ 8990 w 10000"/>
              <a:gd name="connsiteY5" fmla="*/ 2587 h 10000"/>
              <a:gd name="connsiteX6" fmla="*/ 8974 w 10000"/>
              <a:gd name="connsiteY6" fmla="*/ 2657 h 10000"/>
              <a:gd name="connsiteX7" fmla="*/ 8729 w 10000"/>
              <a:gd name="connsiteY7" fmla="*/ 3777 h 10000"/>
              <a:gd name="connsiteX8" fmla="*/ 8411 w 10000"/>
              <a:gd name="connsiteY8" fmla="*/ 5175 h 10000"/>
              <a:gd name="connsiteX9" fmla="*/ 8365 w 10000"/>
              <a:gd name="connsiteY9" fmla="*/ 5361 h 10000"/>
              <a:gd name="connsiteX10" fmla="*/ 8159 w 10000"/>
              <a:gd name="connsiteY10" fmla="*/ 6329 h 10000"/>
              <a:gd name="connsiteX11" fmla="*/ 2844 w 10000"/>
              <a:gd name="connsiteY11" fmla="*/ 9976 h 10000"/>
              <a:gd name="connsiteX12" fmla="*/ 2839 w 10000"/>
              <a:gd name="connsiteY12" fmla="*/ 10000 h 10000"/>
              <a:gd name="connsiteX13" fmla="*/ 2240 w 10000"/>
              <a:gd name="connsiteY13" fmla="*/ 10000 h 10000"/>
              <a:gd name="connsiteX14" fmla="*/ 1865 w 10000"/>
              <a:gd name="connsiteY14" fmla="*/ 8298 h 10000"/>
              <a:gd name="connsiteX15" fmla="*/ 0 w 10000"/>
              <a:gd name="connsiteY15" fmla="*/ 0 h 10000"/>
              <a:gd name="connsiteX0" fmla="*/ 10000 w 10000"/>
              <a:gd name="connsiteY0" fmla="*/ 4428 h 10120"/>
              <a:gd name="connsiteX1" fmla="*/ 9844 w 10000"/>
              <a:gd name="connsiteY1" fmla="*/ 3753 h 10120"/>
              <a:gd name="connsiteX2" fmla="*/ 9745 w 10000"/>
              <a:gd name="connsiteY2" fmla="*/ 3287 h 10120"/>
              <a:gd name="connsiteX3" fmla="*/ 9615 w 10000"/>
              <a:gd name="connsiteY3" fmla="*/ 2681 h 10120"/>
              <a:gd name="connsiteX4" fmla="*/ 9589 w 10000"/>
              <a:gd name="connsiteY4" fmla="*/ 2587 h 10120"/>
              <a:gd name="connsiteX5" fmla="*/ 8990 w 10000"/>
              <a:gd name="connsiteY5" fmla="*/ 2587 h 10120"/>
              <a:gd name="connsiteX6" fmla="*/ 8974 w 10000"/>
              <a:gd name="connsiteY6" fmla="*/ 2657 h 10120"/>
              <a:gd name="connsiteX7" fmla="*/ 8729 w 10000"/>
              <a:gd name="connsiteY7" fmla="*/ 3777 h 10120"/>
              <a:gd name="connsiteX8" fmla="*/ 8411 w 10000"/>
              <a:gd name="connsiteY8" fmla="*/ 5175 h 10120"/>
              <a:gd name="connsiteX9" fmla="*/ 8365 w 10000"/>
              <a:gd name="connsiteY9" fmla="*/ 5361 h 10120"/>
              <a:gd name="connsiteX10" fmla="*/ 8159 w 10000"/>
              <a:gd name="connsiteY10" fmla="*/ 6329 h 10120"/>
              <a:gd name="connsiteX11" fmla="*/ 2844 w 10000"/>
              <a:gd name="connsiteY11" fmla="*/ 9976 h 10120"/>
              <a:gd name="connsiteX12" fmla="*/ 2839 w 10000"/>
              <a:gd name="connsiteY12" fmla="*/ 10000 h 10120"/>
              <a:gd name="connsiteX13" fmla="*/ 1865 w 10000"/>
              <a:gd name="connsiteY13" fmla="*/ 8298 h 10120"/>
              <a:gd name="connsiteX14" fmla="*/ 0 w 10000"/>
              <a:gd name="connsiteY14" fmla="*/ 0 h 10120"/>
              <a:gd name="connsiteX0" fmla="*/ 10000 w 10000"/>
              <a:gd name="connsiteY0" fmla="*/ 4428 h 10734"/>
              <a:gd name="connsiteX1" fmla="*/ 9844 w 10000"/>
              <a:gd name="connsiteY1" fmla="*/ 3753 h 10734"/>
              <a:gd name="connsiteX2" fmla="*/ 9745 w 10000"/>
              <a:gd name="connsiteY2" fmla="*/ 3287 h 10734"/>
              <a:gd name="connsiteX3" fmla="*/ 9615 w 10000"/>
              <a:gd name="connsiteY3" fmla="*/ 2681 h 10734"/>
              <a:gd name="connsiteX4" fmla="*/ 9589 w 10000"/>
              <a:gd name="connsiteY4" fmla="*/ 2587 h 10734"/>
              <a:gd name="connsiteX5" fmla="*/ 8990 w 10000"/>
              <a:gd name="connsiteY5" fmla="*/ 2587 h 10734"/>
              <a:gd name="connsiteX6" fmla="*/ 8974 w 10000"/>
              <a:gd name="connsiteY6" fmla="*/ 2657 h 10734"/>
              <a:gd name="connsiteX7" fmla="*/ 8729 w 10000"/>
              <a:gd name="connsiteY7" fmla="*/ 3777 h 10734"/>
              <a:gd name="connsiteX8" fmla="*/ 8411 w 10000"/>
              <a:gd name="connsiteY8" fmla="*/ 5175 h 10734"/>
              <a:gd name="connsiteX9" fmla="*/ 8365 w 10000"/>
              <a:gd name="connsiteY9" fmla="*/ 5361 h 10734"/>
              <a:gd name="connsiteX10" fmla="*/ 8159 w 10000"/>
              <a:gd name="connsiteY10" fmla="*/ 6329 h 10734"/>
              <a:gd name="connsiteX11" fmla="*/ 2844 w 10000"/>
              <a:gd name="connsiteY11" fmla="*/ 9976 h 10734"/>
              <a:gd name="connsiteX12" fmla="*/ 2839 w 10000"/>
              <a:gd name="connsiteY12" fmla="*/ 10000 h 10734"/>
              <a:gd name="connsiteX13" fmla="*/ 0 w 10000"/>
              <a:gd name="connsiteY13" fmla="*/ 0 h 10734"/>
              <a:gd name="connsiteX0" fmla="*/ 7161 w 7161"/>
              <a:gd name="connsiteY0" fmla="*/ 1841 h 8147"/>
              <a:gd name="connsiteX1" fmla="*/ 7005 w 7161"/>
              <a:gd name="connsiteY1" fmla="*/ 1166 h 8147"/>
              <a:gd name="connsiteX2" fmla="*/ 6906 w 7161"/>
              <a:gd name="connsiteY2" fmla="*/ 700 h 8147"/>
              <a:gd name="connsiteX3" fmla="*/ 6776 w 7161"/>
              <a:gd name="connsiteY3" fmla="*/ 94 h 8147"/>
              <a:gd name="connsiteX4" fmla="*/ 6750 w 7161"/>
              <a:gd name="connsiteY4" fmla="*/ 0 h 8147"/>
              <a:gd name="connsiteX5" fmla="*/ 6151 w 7161"/>
              <a:gd name="connsiteY5" fmla="*/ 0 h 8147"/>
              <a:gd name="connsiteX6" fmla="*/ 6135 w 7161"/>
              <a:gd name="connsiteY6" fmla="*/ 70 h 8147"/>
              <a:gd name="connsiteX7" fmla="*/ 5890 w 7161"/>
              <a:gd name="connsiteY7" fmla="*/ 1190 h 8147"/>
              <a:gd name="connsiteX8" fmla="*/ 5572 w 7161"/>
              <a:gd name="connsiteY8" fmla="*/ 2588 h 8147"/>
              <a:gd name="connsiteX9" fmla="*/ 5526 w 7161"/>
              <a:gd name="connsiteY9" fmla="*/ 2774 h 8147"/>
              <a:gd name="connsiteX10" fmla="*/ 5320 w 7161"/>
              <a:gd name="connsiteY10" fmla="*/ 3742 h 8147"/>
              <a:gd name="connsiteX11" fmla="*/ 5 w 7161"/>
              <a:gd name="connsiteY11" fmla="*/ 7389 h 8147"/>
              <a:gd name="connsiteX12" fmla="*/ 0 w 7161"/>
              <a:gd name="connsiteY12" fmla="*/ 7413 h 8147"/>
              <a:gd name="connsiteX0" fmla="*/ 9993 w 9993"/>
              <a:gd name="connsiteY0" fmla="*/ 2260 h 9070"/>
              <a:gd name="connsiteX1" fmla="*/ 9775 w 9993"/>
              <a:gd name="connsiteY1" fmla="*/ 1431 h 9070"/>
              <a:gd name="connsiteX2" fmla="*/ 9637 w 9993"/>
              <a:gd name="connsiteY2" fmla="*/ 859 h 9070"/>
              <a:gd name="connsiteX3" fmla="*/ 9455 w 9993"/>
              <a:gd name="connsiteY3" fmla="*/ 115 h 9070"/>
              <a:gd name="connsiteX4" fmla="*/ 9419 w 9993"/>
              <a:gd name="connsiteY4" fmla="*/ 0 h 9070"/>
              <a:gd name="connsiteX5" fmla="*/ 8583 w 9993"/>
              <a:gd name="connsiteY5" fmla="*/ 0 h 9070"/>
              <a:gd name="connsiteX6" fmla="*/ 8560 w 9993"/>
              <a:gd name="connsiteY6" fmla="*/ 86 h 9070"/>
              <a:gd name="connsiteX7" fmla="*/ 8218 w 9993"/>
              <a:gd name="connsiteY7" fmla="*/ 1461 h 9070"/>
              <a:gd name="connsiteX8" fmla="*/ 7774 w 9993"/>
              <a:gd name="connsiteY8" fmla="*/ 3177 h 9070"/>
              <a:gd name="connsiteX9" fmla="*/ 7710 w 9993"/>
              <a:gd name="connsiteY9" fmla="*/ 3405 h 9070"/>
              <a:gd name="connsiteX10" fmla="*/ 7422 w 9993"/>
              <a:gd name="connsiteY10" fmla="*/ 4593 h 9070"/>
              <a:gd name="connsiteX11" fmla="*/ 0 w 9993"/>
              <a:gd name="connsiteY11" fmla="*/ 9070 h 9070"/>
              <a:gd name="connsiteX0" fmla="*/ 2573 w 2573"/>
              <a:gd name="connsiteY0" fmla="*/ 2492 h 5064"/>
              <a:gd name="connsiteX1" fmla="*/ 2355 w 2573"/>
              <a:gd name="connsiteY1" fmla="*/ 1578 h 5064"/>
              <a:gd name="connsiteX2" fmla="*/ 2217 w 2573"/>
              <a:gd name="connsiteY2" fmla="*/ 947 h 5064"/>
              <a:gd name="connsiteX3" fmla="*/ 2035 w 2573"/>
              <a:gd name="connsiteY3" fmla="*/ 127 h 5064"/>
              <a:gd name="connsiteX4" fmla="*/ 1999 w 2573"/>
              <a:gd name="connsiteY4" fmla="*/ 0 h 5064"/>
              <a:gd name="connsiteX5" fmla="*/ 1162 w 2573"/>
              <a:gd name="connsiteY5" fmla="*/ 0 h 5064"/>
              <a:gd name="connsiteX6" fmla="*/ 1139 w 2573"/>
              <a:gd name="connsiteY6" fmla="*/ 95 h 5064"/>
              <a:gd name="connsiteX7" fmla="*/ 797 w 2573"/>
              <a:gd name="connsiteY7" fmla="*/ 1611 h 5064"/>
              <a:gd name="connsiteX8" fmla="*/ 352 w 2573"/>
              <a:gd name="connsiteY8" fmla="*/ 3503 h 5064"/>
              <a:gd name="connsiteX9" fmla="*/ 288 w 2573"/>
              <a:gd name="connsiteY9" fmla="*/ 3754 h 5064"/>
              <a:gd name="connsiteX10" fmla="*/ 0 w 2573"/>
              <a:gd name="connsiteY10" fmla="*/ 5064 h 5064"/>
              <a:gd name="connsiteX0" fmla="*/ 9823 w 9823"/>
              <a:gd name="connsiteY0" fmla="*/ 4921 h 9581"/>
              <a:gd name="connsiteX1" fmla="*/ 8976 w 9823"/>
              <a:gd name="connsiteY1" fmla="*/ 3116 h 9581"/>
              <a:gd name="connsiteX2" fmla="*/ 8439 w 9823"/>
              <a:gd name="connsiteY2" fmla="*/ 1870 h 9581"/>
              <a:gd name="connsiteX3" fmla="*/ 7732 w 9823"/>
              <a:gd name="connsiteY3" fmla="*/ 251 h 9581"/>
              <a:gd name="connsiteX4" fmla="*/ 7592 w 9823"/>
              <a:gd name="connsiteY4" fmla="*/ 0 h 9581"/>
              <a:gd name="connsiteX5" fmla="*/ 4339 w 9823"/>
              <a:gd name="connsiteY5" fmla="*/ 0 h 9581"/>
              <a:gd name="connsiteX6" fmla="*/ 4250 w 9823"/>
              <a:gd name="connsiteY6" fmla="*/ 188 h 9581"/>
              <a:gd name="connsiteX7" fmla="*/ 2921 w 9823"/>
              <a:gd name="connsiteY7" fmla="*/ 3181 h 9581"/>
              <a:gd name="connsiteX8" fmla="*/ 1191 w 9823"/>
              <a:gd name="connsiteY8" fmla="*/ 6917 h 9581"/>
              <a:gd name="connsiteX9" fmla="*/ 942 w 9823"/>
              <a:gd name="connsiteY9" fmla="*/ 7413 h 9581"/>
              <a:gd name="connsiteX10" fmla="*/ 0 w 9823"/>
              <a:gd name="connsiteY10" fmla="*/ 9581 h 95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9823" h="9581">
                <a:moveTo>
                  <a:pt x="9823" y="4921"/>
                </a:moveTo>
                <a:cubicBezTo>
                  <a:pt x="9539" y="4319"/>
                  <a:pt x="9259" y="3716"/>
                  <a:pt x="8976" y="3116"/>
                </a:cubicBezTo>
                <a:lnTo>
                  <a:pt x="8439" y="1870"/>
                </a:lnTo>
                <a:cubicBezTo>
                  <a:pt x="8206" y="1331"/>
                  <a:pt x="7965" y="790"/>
                  <a:pt x="7732" y="251"/>
                </a:cubicBezTo>
                <a:cubicBezTo>
                  <a:pt x="7685" y="168"/>
                  <a:pt x="7643" y="83"/>
                  <a:pt x="7592" y="0"/>
                </a:cubicBezTo>
                <a:cubicBezTo>
                  <a:pt x="6683" y="-1994"/>
                  <a:pt x="5237" y="-1994"/>
                  <a:pt x="4339" y="0"/>
                </a:cubicBezTo>
                <a:cubicBezTo>
                  <a:pt x="4312" y="61"/>
                  <a:pt x="4277" y="126"/>
                  <a:pt x="4250" y="188"/>
                </a:cubicBezTo>
                <a:cubicBezTo>
                  <a:pt x="3807" y="1185"/>
                  <a:pt x="3368" y="2184"/>
                  <a:pt x="2921" y="3181"/>
                </a:cubicBezTo>
                <a:lnTo>
                  <a:pt x="1191" y="6917"/>
                </a:lnTo>
                <a:cubicBezTo>
                  <a:pt x="1109" y="7083"/>
                  <a:pt x="1024" y="7247"/>
                  <a:pt x="942" y="7413"/>
                </a:cubicBezTo>
                <a:cubicBezTo>
                  <a:pt x="565" y="8276"/>
                  <a:pt x="373" y="8718"/>
                  <a:pt x="0" y="9581"/>
                </a:cubicBezTo>
              </a:path>
            </a:pathLst>
          </a:custGeom>
          <a:noFill/>
          <a:ln w="9525" cap="flat">
            <a:solidFill>
              <a:srgbClr val="005287"/>
            </a:solidFill>
            <a:prstDash val="solid"/>
            <a:miter lim="800000"/>
            <a:headEnd/>
            <a:tailEnd/>
          </a:ln>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3" name="Group9-oval1"/>
          <p:cNvSpPr/>
          <p:nvPr userDrawn="1"/>
        </p:nvSpPr>
        <p:spPr bwMode="auto">
          <a:xfrm>
            <a:off x="7576500" y="2566989"/>
            <a:ext cx="46495" cy="46495"/>
          </a:xfrm>
          <a:prstGeom prst="ellipse">
            <a:avLst/>
          </a:prstGeom>
          <a:solidFill>
            <a:srgbClr val="F15D22"/>
          </a:solidFill>
          <a:ln w="12700" cap="sq" algn="ctr">
            <a:noFill/>
            <a:miter lim="800000"/>
            <a:headEnd/>
            <a:tailEnd/>
          </a:ln>
          <a:effectLst/>
        </p:spPr>
        <p:txBody>
          <a:bodyPr wrap="square" lIns="0" rIns="0" rtlCol="0" anchor="ctr"/>
          <a:lstStyle/>
          <a:p>
            <a:pPr algn="ctr">
              <a:spcBef>
                <a:spcPts val="1080"/>
              </a:spcBef>
            </a:pPr>
            <a:endParaRPr lang="en-US" sz="1600" b="1" dirty="0" smtClean="0">
              <a:solidFill>
                <a:schemeClr val="bg1"/>
              </a:solidFill>
              <a:latin typeface="+mn-lt"/>
            </a:endParaRPr>
          </a:p>
        </p:txBody>
      </p:sp>
      <p:sp>
        <p:nvSpPr>
          <p:cNvPr id="85" name="Group1-connector"/>
          <p:cNvSpPr>
            <a:spLocks/>
          </p:cNvSpPr>
          <p:nvPr userDrawn="1"/>
        </p:nvSpPr>
        <p:spPr bwMode="auto">
          <a:xfrm>
            <a:off x="3389862" y="2170136"/>
            <a:ext cx="625034" cy="331945"/>
          </a:xfrm>
          <a:custGeom>
            <a:avLst/>
            <a:gdLst>
              <a:gd name="T0" fmla="*/ 1920 w 1920"/>
              <a:gd name="T1" fmla="*/ 190 h 460"/>
              <a:gd name="T2" fmla="*/ 1890 w 1920"/>
              <a:gd name="T3" fmla="*/ 161 h 460"/>
              <a:gd name="T4" fmla="*/ 1871 w 1920"/>
              <a:gd name="T5" fmla="*/ 141 h 460"/>
              <a:gd name="T6" fmla="*/ 1846 w 1920"/>
              <a:gd name="T7" fmla="*/ 115 h 460"/>
              <a:gd name="T8" fmla="*/ 1841 w 1920"/>
              <a:gd name="T9" fmla="*/ 111 h 460"/>
              <a:gd name="T10" fmla="*/ 1726 w 1920"/>
              <a:gd name="T11" fmla="*/ 111 h 460"/>
              <a:gd name="T12" fmla="*/ 1723 w 1920"/>
              <a:gd name="T13" fmla="*/ 114 h 460"/>
              <a:gd name="T14" fmla="*/ 1676 w 1920"/>
              <a:gd name="T15" fmla="*/ 162 h 460"/>
              <a:gd name="T16" fmla="*/ 1615 w 1920"/>
              <a:gd name="T17" fmla="*/ 222 h 460"/>
              <a:gd name="T18" fmla="*/ 1606 w 1920"/>
              <a:gd name="T19" fmla="*/ 230 h 460"/>
              <a:gd name="T20" fmla="*/ 1410 w 1920"/>
              <a:gd name="T21" fmla="*/ 426 h 460"/>
              <a:gd name="T22" fmla="*/ 1407 w 1920"/>
              <a:gd name="T23" fmla="*/ 428 h 460"/>
              <a:gd name="T24" fmla="*/ 1293 w 1920"/>
              <a:gd name="T25" fmla="*/ 428 h 460"/>
              <a:gd name="T26" fmla="*/ 1286 w 1920"/>
              <a:gd name="T27" fmla="*/ 422 h 460"/>
              <a:gd name="T28" fmla="*/ 1223 w 1920"/>
              <a:gd name="T29" fmla="*/ 358 h 460"/>
              <a:gd name="T30" fmla="*/ 1026 w 1920"/>
              <a:gd name="T31" fmla="*/ 161 h 460"/>
              <a:gd name="T32" fmla="*/ 1007 w 1920"/>
              <a:gd name="T33" fmla="*/ 141 h 460"/>
              <a:gd name="T34" fmla="*/ 981 w 1920"/>
              <a:gd name="T35" fmla="*/ 115 h 460"/>
              <a:gd name="T36" fmla="*/ 977 w 1920"/>
              <a:gd name="T37" fmla="*/ 111 h 460"/>
              <a:gd name="T38" fmla="*/ 862 w 1920"/>
              <a:gd name="T39" fmla="*/ 111 h 460"/>
              <a:gd name="T40" fmla="*/ 859 w 1920"/>
              <a:gd name="T41" fmla="*/ 114 h 460"/>
              <a:gd name="T42" fmla="*/ 811 w 1920"/>
              <a:gd name="T43" fmla="*/ 162 h 460"/>
              <a:gd name="T44" fmla="*/ 583 w 1920"/>
              <a:gd name="T45" fmla="*/ 390 h 460"/>
              <a:gd name="T46" fmla="*/ 546 w 1920"/>
              <a:gd name="T47" fmla="*/ 428 h 460"/>
              <a:gd name="T48" fmla="*/ 545 w 1920"/>
              <a:gd name="T49" fmla="*/ 429 h 460"/>
              <a:gd name="T50" fmla="*/ 430 w 1920"/>
              <a:gd name="T51" fmla="*/ 429 h 460"/>
              <a:gd name="T52" fmla="*/ 429 w 1920"/>
              <a:gd name="T53" fmla="*/ 427 h 460"/>
              <a:gd name="T54" fmla="*/ 358 w 1920"/>
              <a:gd name="T55" fmla="*/ 356 h 460"/>
              <a:gd name="T56" fmla="*/ 0 w 1920"/>
              <a:gd name="T57" fmla="*/ 0 h 460"/>
              <a:gd name="connsiteX0" fmla="*/ 10000 w 10000"/>
              <a:gd name="connsiteY0" fmla="*/ 4130 h 9326"/>
              <a:gd name="connsiteX1" fmla="*/ 9844 w 10000"/>
              <a:gd name="connsiteY1" fmla="*/ 3500 h 9326"/>
              <a:gd name="connsiteX2" fmla="*/ 9745 w 10000"/>
              <a:gd name="connsiteY2" fmla="*/ 3065 h 9326"/>
              <a:gd name="connsiteX3" fmla="*/ 9615 w 10000"/>
              <a:gd name="connsiteY3" fmla="*/ 2500 h 9326"/>
              <a:gd name="connsiteX4" fmla="*/ 9589 w 10000"/>
              <a:gd name="connsiteY4" fmla="*/ 2413 h 9326"/>
              <a:gd name="connsiteX5" fmla="*/ 8990 w 10000"/>
              <a:gd name="connsiteY5" fmla="*/ 2413 h 9326"/>
              <a:gd name="connsiteX6" fmla="*/ 8974 w 10000"/>
              <a:gd name="connsiteY6" fmla="*/ 2478 h 9326"/>
              <a:gd name="connsiteX7" fmla="*/ 8729 w 10000"/>
              <a:gd name="connsiteY7" fmla="*/ 3522 h 9326"/>
              <a:gd name="connsiteX8" fmla="*/ 8411 w 10000"/>
              <a:gd name="connsiteY8" fmla="*/ 4826 h 9326"/>
              <a:gd name="connsiteX9" fmla="*/ 8365 w 10000"/>
              <a:gd name="connsiteY9" fmla="*/ 5000 h 9326"/>
              <a:gd name="connsiteX10" fmla="*/ 8159 w 10000"/>
              <a:gd name="connsiteY10" fmla="*/ 5902 h 9326"/>
              <a:gd name="connsiteX11" fmla="*/ 7344 w 10000"/>
              <a:gd name="connsiteY11" fmla="*/ 9261 h 9326"/>
              <a:gd name="connsiteX12" fmla="*/ 7328 w 10000"/>
              <a:gd name="connsiteY12" fmla="*/ 9304 h 9326"/>
              <a:gd name="connsiteX13" fmla="*/ 6734 w 10000"/>
              <a:gd name="connsiteY13" fmla="*/ 9304 h 9326"/>
              <a:gd name="connsiteX14" fmla="*/ 6698 w 10000"/>
              <a:gd name="connsiteY14" fmla="*/ 9174 h 9326"/>
              <a:gd name="connsiteX15" fmla="*/ 6370 w 10000"/>
              <a:gd name="connsiteY15" fmla="*/ 7783 h 9326"/>
              <a:gd name="connsiteX16" fmla="*/ 5344 w 10000"/>
              <a:gd name="connsiteY16" fmla="*/ 3500 h 9326"/>
              <a:gd name="connsiteX17" fmla="*/ 5245 w 10000"/>
              <a:gd name="connsiteY17" fmla="*/ 3065 h 9326"/>
              <a:gd name="connsiteX18" fmla="*/ 5109 w 10000"/>
              <a:gd name="connsiteY18" fmla="*/ 2500 h 9326"/>
              <a:gd name="connsiteX19" fmla="*/ 5089 w 10000"/>
              <a:gd name="connsiteY19" fmla="*/ 2413 h 9326"/>
              <a:gd name="connsiteX20" fmla="*/ 4490 w 10000"/>
              <a:gd name="connsiteY20" fmla="*/ 2413 h 9326"/>
              <a:gd name="connsiteX21" fmla="*/ 4474 w 10000"/>
              <a:gd name="connsiteY21" fmla="*/ 2478 h 9326"/>
              <a:gd name="connsiteX22" fmla="*/ 4224 w 10000"/>
              <a:gd name="connsiteY22" fmla="*/ 3522 h 9326"/>
              <a:gd name="connsiteX23" fmla="*/ 3036 w 10000"/>
              <a:gd name="connsiteY23" fmla="*/ 8478 h 9326"/>
              <a:gd name="connsiteX24" fmla="*/ 2844 w 10000"/>
              <a:gd name="connsiteY24" fmla="*/ 9304 h 9326"/>
              <a:gd name="connsiteX25" fmla="*/ 2839 w 10000"/>
              <a:gd name="connsiteY25" fmla="*/ 9326 h 9326"/>
              <a:gd name="connsiteX26" fmla="*/ 2240 w 10000"/>
              <a:gd name="connsiteY26" fmla="*/ 9326 h 9326"/>
              <a:gd name="connsiteX27" fmla="*/ 2234 w 10000"/>
              <a:gd name="connsiteY27" fmla="*/ 9283 h 9326"/>
              <a:gd name="connsiteX28" fmla="*/ 1865 w 10000"/>
              <a:gd name="connsiteY28" fmla="*/ 7739 h 9326"/>
              <a:gd name="connsiteX29" fmla="*/ 0 w 10000"/>
              <a:gd name="connsiteY29" fmla="*/ 0 h 9326"/>
              <a:gd name="connsiteX0" fmla="*/ 10000 w 10000"/>
              <a:gd name="connsiteY0" fmla="*/ 4428 h 10216"/>
              <a:gd name="connsiteX1" fmla="*/ 9844 w 10000"/>
              <a:gd name="connsiteY1" fmla="*/ 3753 h 10216"/>
              <a:gd name="connsiteX2" fmla="*/ 9745 w 10000"/>
              <a:gd name="connsiteY2" fmla="*/ 3287 h 10216"/>
              <a:gd name="connsiteX3" fmla="*/ 9615 w 10000"/>
              <a:gd name="connsiteY3" fmla="*/ 2681 h 10216"/>
              <a:gd name="connsiteX4" fmla="*/ 9589 w 10000"/>
              <a:gd name="connsiteY4" fmla="*/ 2587 h 10216"/>
              <a:gd name="connsiteX5" fmla="*/ 8990 w 10000"/>
              <a:gd name="connsiteY5" fmla="*/ 2587 h 10216"/>
              <a:gd name="connsiteX6" fmla="*/ 8974 w 10000"/>
              <a:gd name="connsiteY6" fmla="*/ 2657 h 10216"/>
              <a:gd name="connsiteX7" fmla="*/ 8729 w 10000"/>
              <a:gd name="connsiteY7" fmla="*/ 3777 h 10216"/>
              <a:gd name="connsiteX8" fmla="*/ 8411 w 10000"/>
              <a:gd name="connsiteY8" fmla="*/ 5175 h 10216"/>
              <a:gd name="connsiteX9" fmla="*/ 8365 w 10000"/>
              <a:gd name="connsiteY9" fmla="*/ 5361 h 10216"/>
              <a:gd name="connsiteX10" fmla="*/ 8159 w 10000"/>
              <a:gd name="connsiteY10" fmla="*/ 6329 h 10216"/>
              <a:gd name="connsiteX11" fmla="*/ 7344 w 10000"/>
              <a:gd name="connsiteY11" fmla="*/ 9930 h 10216"/>
              <a:gd name="connsiteX12" fmla="*/ 6734 w 10000"/>
              <a:gd name="connsiteY12" fmla="*/ 9976 h 10216"/>
              <a:gd name="connsiteX13" fmla="*/ 6698 w 10000"/>
              <a:gd name="connsiteY13" fmla="*/ 9837 h 10216"/>
              <a:gd name="connsiteX14" fmla="*/ 6370 w 10000"/>
              <a:gd name="connsiteY14" fmla="*/ 8345 h 10216"/>
              <a:gd name="connsiteX15" fmla="*/ 5344 w 10000"/>
              <a:gd name="connsiteY15" fmla="*/ 3753 h 10216"/>
              <a:gd name="connsiteX16" fmla="*/ 5245 w 10000"/>
              <a:gd name="connsiteY16" fmla="*/ 3287 h 10216"/>
              <a:gd name="connsiteX17" fmla="*/ 5109 w 10000"/>
              <a:gd name="connsiteY17" fmla="*/ 2681 h 10216"/>
              <a:gd name="connsiteX18" fmla="*/ 5089 w 10000"/>
              <a:gd name="connsiteY18" fmla="*/ 2587 h 10216"/>
              <a:gd name="connsiteX19" fmla="*/ 4490 w 10000"/>
              <a:gd name="connsiteY19" fmla="*/ 2587 h 10216"/>
              <a:gd name="connsiteX20" fmla="*/ 4474 w 10000"/>
              <a:gd name="connsiteY20" fmla="*/ 2657 h 10216"/>
              <a:gd name="connsiteX21" fmla="*/ 4224 w 10000"/>
              <a:gd name="connsiteY21" fmla="*/ 3777 h 10216"/>
              <a:gd name="connsiteX22" fmla="*/ 3036 w 10000"/>
              <a:gd name="connsiteY22" fmla="*/ 9091 h 10216"/>
              <a:gd name="connsiteX23" fmla="*/ 2844 w 10000"/>
              <a:gd name="connsiteY23" fmla="*/ 9976 h 10216"/>
              <a:gd name="connsiteX24" fmla="*/ 2839 w 10000"/>
              <a:gd name="connsiteY24" fmla="*/ 10000 h 10216"/>
              <a:gd name="connsiteX25" fmla="*/ 2240 w 10000"/>
              <a:gd name="connsiteY25" fmla="*/ 10000 h 10216"/>
              <a:gd name="connsiteX26" fmla="*/ 2234 w 10000"/>
              <a:gd name="connsiteY26" fmla="*/ 9954 h 10216"/>
              <a:gd name="connsiteX27" fmla="*/ 1865 w 10000"/>
              <a:gd name="connsiteY27" fmla="*/ 8298 h 10216"/>
              <a:gd name="connsiteX28" fmla="*/ 0 w 10000"/>
              <a:gd name="connsiteY28" fmla="*/ 0 h 10216"/>
              <a:gd name="connsiteX0" fmla="*/ 10000 w 10000"/>
              <a:gd name="connsiteY0" fmla="*/ 4428 h 10000"/>
              <a:gd name="connsiteX1" fmla="*/ 9844 w 10000"/>
              <a:gd name="connsiteY1" fmla="*/ 3753 h 10000"/>
              <a:gd name="connsiteX2" fmla="*/ 9745 w 10000"/>
              <a:gd name="connsiteY2" fmla="*/ 3287 h 10000"/>
              <a:gd name="connsiteX3" fmla="*/ 9615 w 10000"/>
              <a:gd name="connsiteY3" fmla="*/ 2681 h 10000"/>
              <a:gd name="connsiteX4" fmla="*/ 9589 w 10000"/>
              <a:gd name="connsiteY4" fmla="*/ 2587 h 10000"/>
              <a:gd name="connsiteX5" fmla="*/ 8990 w 10000"/>
              <a:gd name="connsiteY5" fmla="*/ 2587 h 10000"/>
              <a:gd name="connsiteX6" fmla="*/ 8974 w 10000"/>
              <a:gd name="connsiteY6" fmla="*/ 2657 h 10000"/>
              <a:gd name="connsiteX7" fmla="*/ 8729 w 10000"/>
              <a:gd name="connsiteY7" fmla="*/ 3777 h 10000"/>
              <a:gd name="connsiteX8" fmla="*/ 8411 w 10000"/>
              <a:gd name="connsiteY8" fmla="*/ 5175 h 10000"/>
              <a:gd name="connsiteX9" fmla="*/ 8365 w 10000"/>
              <a:gd name="connsiteY9" fmla="*/ 5361 h 10000"/>
              <a:gd name="connsiteX10" fmla="*/ 8159 w 10000"/>
              <a:gd name="connsiteY10" fmla="*/ 6329 h 10000"/>
              <a:gd name="connsiteX11" fmla="*/ 6734 w 10000"/>
              <a:gd name="connsiteY11" fmla="*/ 9976 h 10000"/>
              <a:gd name="connsiteX12" fmla="*/ 6698 w 10000"/>
              <a:gd name="connsiteY12" fmla="*/ 9837 h 10000"/>
              <a:gd name="connsiteX13" fmla="*/ 6370 w 10000"/>
              <a:gd name="connsiteY13" fmla="*/ 8345 h 10000"/>
              <a:gd name="connsiteX14" fmla="*/ 5344 w 10000"/>
              <a:gd name="connsiteY14" fmla="*/ 3753 h 10000"/>
              <a:gd name="connsiteX15" fmla="*/ 5245 w 10000"/>
              <a:gd name="connsiteY15" fmla="*/ 3287 h 10000"/>
              <a:gd name="connsiteX16" fmla="*/ 5109 w 10000"/>
              <a:gd name="connsiteY16" fmla="*/ 2681 h 10000"/>
              <a:gd name="connsiteX17" fmla="*/ 5089 w 10000"/>
              <a:gd name="connsiteY17" fmla="*/ 2587 h 10000"/>
              <a:gd name="connsiteX18" fmla="*/ 4490 w 10000"/>
              <a:gd name="connsiteY18" fmla="*/ 2587 h 10000"/>
              <a:gd name="connsiteX19" fmla="*/ 4474 w 10000"/>
              <a:gd name="connsiteY19" fmla="*/ 2657 h 10000"/>
              <a:gd name="connsiteX20" fmla="*/ 4224 w 10000"/>
              <a:gd name="connsiteY20" fmla="*/ 3777 h 10000"/>
              <a:gd name="connsiteX21" fmla="*/ 3036 w 10000"/>
              <a:gd name="connsiteY21" fmla="*/ 9091 h 10000"/>
              <a:gd name="connsiteX22" fmla="*/ 2844 w 10000"/>
              <a:gd name="connsiteY22" fmla="*/ 9976 h 10000"/>
              <a:gd name="connsiteX23" fmla="*/ 2839 w 10000"/>
              <a:gd name="connsiteY23" fmla="*/ 10000 h 10000"/>
              <a:gd name="connsiteX24" fmla="*/ 2240 w 10000"/>
              <a:gd name="connsiteY24" fmla="*/ 10000 h 10000"/>
              <a:gd name="connsiteX25" fmla="*/ 2234 w 10000"/>
              <a:gd name="connsiteY25" fmla="*/ 9954 h 10000"/>
              <a:gd name="connsiteX26" fmla="*/ 1865 w 10000"/>
              <a:gd name="connsiteY26" fmla="*/ 8298 h 10000"/>
              <a:gd name="connsiteX27" fmla="*/ 0 w 10000"/>
              <a:gd name="connsiteY27" fmla="*/ 0 h 10000"/>
              <a:gd name="connsiteX0" fmla="*/ 10000 w 10000"/>
              <a:gd name="connsiteY0" fmla="*/ 4428 h 10045"/>
              <a:gd name="connsiteX1" fmla="*/ 9844 w 10000"/>
              <a:gd name="connsiteY1" fmla="*/ 3753 h 10045"/>
              <a:gd name="connsiteX2" fmla="*/ 9745 w 10000"/>
              <a:gd name="connsiteY2" fmla="*/ 3287 h 10045"/>
              <a:gd name="connsiteX3" fmla="*/ 9615 w 10000"/>
              <a:gd name="connsiteY3" fmla="*/ 2681 h 10045"/>
              <a:gd name="connsiteX4" fmla="*/ 9589 w 10000"/>
              <a:gd name="connsiteY4" fmla="*/ 2587 h 10045"/>
              <a:gd name="connsiteX5" fmla="*/ 8990 w 10000"/>
              <a:gd name="connsiteY5" fmla="*/ 2587 h 10045"/>
              <a:gd name="connsiteX6" fmla="*/ 8974 w 10000"/>
              <a:gd name="connsiteY6" fmla="*/ 2657 h 10045"/>
              <a:gd name="connsiteX7" fmla="*/ 8729 w 10000"/>
              <a:gd name="connsiteY7" fmla="*/ 3777 h 10045"/>
              <a:gd name="connsiteX8" fmla="*/ 8411 w 10000"/>
              <a:gd name="connsiteY8" fmla="*/ 5175 h 10045"/>
              <a:gd name="connsiteX9" fmla="*/ 8365 w 10000"/>
              <a:gd name="connsiteY9" fmla="*/ 5361 h 10045"/>
              <a:gd name="connsiteX10" fmla="*/ 8159 w 10000"/>
              <a:gd name="connsiteY10" fmla="*/ 6329 h 10045"/>
              <a:gd name="connsiteX11" fmla="*/ 6734 w 10000"/>
              <a:gd name="connsiteY11" fmla="*/ 9976 h 10045"/>
              <a:gd name="connsiteX12" fmla="*/ 6370 w 10000"/>
              <a:gd name="connsiteY12" fmla="*/ 8345 h 10045"/>
              <a:gd name="connsiteX13" fmla="*/ 5344 w 10000"/>
              <a:gd name="connsiteY13" fmla="*/ 3753 h 10045"/>
              <a:gd name="connsiteX14" fmla="*/ 5245 w 10000"/>
              <a:gd name="connsiteY14" fmla="*/ 3287 h 10045"/>
              <a:gd name="connsiteX15" fmla="*/ 5109 w 10000"/>
              <a:gd name="connsiteY15" fmla="*/ 2681 h 10045"/>
              <a:gd name="connsiteX16" fmla="*/ 5089 w 10000"/>
              <a:gd name="connsiteY16" fmla="*/ 2587 h 10045"/>
              <a:gd name="connsiteX17" fmla="*/ 4490 w 10000"/>
              <a:gd name="connsiteY17" fmla="*/ 2587 h 10045"/>
              <a:gd name="connsiteX18" fmla="*/ 4474 w 10000"/>
              <a:gd name="connsiteY18" fmla="*/ 2657 h 10045"/>
              <a:gd name="connsiteX19" fmla="*/ 4224 w 10000"/>
              <a:gd name="connsiteY19" fmla="*/ 3777 h 10045"/>
              <a:gd name="connsiteX20" fmla="*/ 3036 w 10000"/>
              <a:gd name="connsiteY20" fmla="*/ 9091 h 10045"/>
              <a:gd name="connsiteX21" fmla="*/ 2844 w 10000"/>
              <a:gd name="connsiteY21" fmla="*/ 9976 h 10045"/>
              <a:gd name="connsiteX22" fmla="*/ 2839 w 10000"/>
              <a:gd name="connsiteY22" fmla="*/ 10000 h 10045"/>
              <a:gd name="connsiteX23" fmla="*/ 2240 w 10000"/>
              <a:gd name="connsiteY23" fmla="*/ 10000 h 10045"/>
              <a:gd name="connsiteX24" fmla="*/ 2234 w 10000"/>
              <a:gd name="connsiteY24" fmla="*/ 9954 h 10045"/>
              <a:gd name="connsiteX25" fmla="*/ 1865 w 10000"/>
              <a:gd name="connsiteY25" fmla="*/ 8298 h 10045"/>
              <a:gd name="connsiteX26" fmla="*/ 0 w 10000"/>
              <a:gd name="connsiteY26" fmla="*/ 0 h 10045"/>
              <a:gd name="connsiteX0" fmla="*/ 10000 w 10000"/>
              <a:gd name="connsiteY0" fmla="*/ 4428 h 10000"/>
              <a:gd name="connsiteX1" fmla="*/ 9844 w 10000"/>
              <a:gd name="connsiteY1" fmla="*/ 3753 h 10000"/>
              <a:gd name="connsiteX2" fmla="*/ 9745 w 10000"/>
              <a:gd name="connsiteY2" fmla="*/ 3287 h 10000"/>
              <a:gd name="connsiteX3" fmla="*/ 9615 w 10000"/>
              <a:gd name="connsiteY3" fmla="*/ 2681 h 10000"/>
              <a:gd name="connsiteX4" fmla="*/ 9589 w 10000"/>
              <a:gd name="connsiteY4" fmla="*/ 2587 h 10000"/>
              <a:gd name="connsiteX5" fmla="*/ 8990 w 10000"/>
              <a:gd name="connsiteY5" fmla="*/ 2587 h 10000"/>
              <a:gd name="connsiteX6" fmla="*/ 8974 w 10000"/>
              <a:gd name="connsiteY6" fmla="*/ 2657 h 10000"/>
              <a:gd name="connsiteX7" fmla="*/ 8729 w 10000"/>
              <a:gd name="connsiteY7" fmla="*/ 3777 h 10000"/>
              <a:gd name="connsiteX8" fmla="*/ 8411 w 10000"/>
              <a:gd name="connsiteY8" fmla="*/ 5175 h 10000"/>
              <a:gd name="connsiteX9" fmla="*/ 8365 w 10000"/>
              <a:gd name="connsiteY9" fmla="*/ 5361 h 10000"/>
              <a:gd name="connsiteX10" fmla="*/ 8159 w 10000"/>
              <a:gd name="connsiteY10" fmla="*/ 6329 h 10000"/>
              <a:gd name="connsiteX11" fmla="*/ 6370 w 10000"/>
              <a:gd name="connsiteY11" fmla="*/ 8345 h 10000"/>
              <a:gd name="connsiteX12" fmla="*/ 5344 w 10000"/>
              <a:gd name="connsiteY12" fmla="*/ 3753 h 10000"/>
              <a:gd name="connsiteX13" fmla="*/ 5245 w 10000"/>
              <a:gd name="connsiteY13" fmla="*/ 3287 h 10000"/>
              <a:gd name="connsiteX14" fmla="*/ 5109 w 10000"/>
              <a:gd name="connsiteY14" fmla="*/ 2681 h 10000"/>
              <a:gd name="connsiteX15" fmla="*/ 5089 w 10000"/>
              <a:gd name="connsiteY15" fmla="*/ 2587 h 10000"/>
              <a:gd name="connsiteX16" fmla="*/ 4490 w 10000"/>
              <a:gd name="connsiteY16" fmla="*/ 2587 h 10000"/>
              <a:gd name="connsiteX17" fmla="*/ 4474 w 10000"/>
              <a:gd name="connsiteY17" fmla="*/ 2657 h 10000"/>
              <a:gd name="connsiteX18" fmla="*/ 4224 w 10000"/>
              <a:gd name="connsiteY18" fmla="*/ 3777 h 10000"/>
              <a:gd name="connsiteX19" fmla="*/ 3036 w 10000"/>
              <a:gd name="connsiteY19" fmla="*/ 9091 h 10000"/>
              <a:gd name="connsiteX20" fmla="*/ 2844 w 10000"/>
              <a:gd name="connsiteY20" fmla="*/ 9976 h 10000"/>
              <a:gd name="connsiteX21" fmla="*/ 2839 w 10000"/>
              <a:gd name="connsiteY21" fmla="*/ 10000 h 10000"/>
              <a:gd name="connsiteX22" fmla="*/ 2240 w 10000"/>
              <a:gd name="connsiteY22" fmla="*/ 10000 h 10000"/>
              <a:gd name="connsiteX23" fmla="*/ 2234 w 10000"/>
              <a:gd name="connsiteY23" fmla="*/ 9954 h 10000"/>
              <a:gd name="connsiteX24" fmla="*/ 1865 w 10000"/>
              <a:gd name="connsiteY24" fmla="*/ 8298 h 10000"/>
              <a:gd name="connsiteX25" fmla="*/ 0 w 10000"/>
              <a:gd name="connsiteY25" fmla="*/ 0 h 10000"/>
              <a:gd name="connsiteX0" fmla="*/ 10000 w 10000"/>
              <a:gd name="connsiteY0" fmla="*/ 4428 h 10000"/>
              <a:gd name="connsiteX1" fmla="*/ 9844 w 10000"/>
              <a:gd name="connsiteY1" fmla="*/ 3753 h 10000"/>
              <a:gd name="connsiteX2" fmla="*/ 9745 w 10000"/>
              <a:gd name="connsiteY2" fmla="*/ 3287 h 10000"/>
              <a:gd name="connsiteX3" fmla="*/ 9615 w 10000"/>
              <a:gd name="connsiteY3" fmla="*/ 2681 h 10000"/>
              <a:gd name="connsiteX4" fmla="*/ 9589 w 10000"/>
              <a:gd name="connsiteY4" fmla="*/ 2587 h 10000"/>
              <a:gd name="connsiteX5" fmla="*/ 8990 w 10000"/>
              <a:gd name="connsiteY5" fmla="*/ 2587 h 10000"/>
              <a:gd name="connsiteX6" fmla="*/ 8974 w 10000"/>
              <a:gd name="connsiteY6" fmla="*/ 2657 h 10000"/>
              <a:gd name="connsiteX7" fmla="*/ 8729 w 10000"/>
              <a:gd name="connsiteY7" fmla="*/ 3777 h 10000"/>
              <a:gd name="connsiteX8" fmla="*/ 8411 w 10000"/>
              <a:gd name="connsiteY8" fmla="*/ 5175 h 10000"/>
              <a:gd name="connsiteX9" fmla="*/ 8365 w 10000"/>
              <a:gd name="connsiteY9" fmla="*/ 5361 h 10000"/>
              <a:gd name="connsiteX10" fmla="*/ 8159 w 10000"/>
              <a:gd name="connsiteY10" fmla="*/ 6329 h 10000"/>
              <a:gd name="connsiteX11" fmla="*/ 5344 w 10000"/>
              <a:gd name="connsiteY11" fmla="*/ 3753 h 10000"/>
              <a:gd name="connsiteX12" fmla="*/ 5245 w 10000"/>
              <a:gd name="connsiteY12" fmla="*/ 3287 h 10000"/>
              <a:gd name="connsiteX13" fmla="*/ 5109 w 10000"/>
              <a:gd name="connsiteY13" fmla="*/ 2681 h 10000"/>
              <a:gd name="connsiteX14" fmla="*/ 5089 w 10000"/>
              <a:gd name="connsiteY14" fmla="*/ 2587 h 10000"/>
              <a:gd name="connsiteX15" fmla="*/ 4490 w 10000"/>
              <a:gd name="connsiteY15" fmla="*/ 2587 h 10000"/>
              <a:gd name="connsiteX16" fmla="*/ 4474 w 10000"/>
              <a:gd name="connsiteY16" fmla="*/ 2657 h 10000"/>
              <a:gd name="connsiteX17" fmla="*/ 4224 w 10000"/>
              <a:gd name="connsiteY17" fmla="*/ 3777 h 10000"/>
              <a:gd name="connsiteX18" fmla="*/ 3036 w 10000"/>
              <a:gd name="connsiteY18" fmla="*/ 9091 h 10000"/>
              <a:gd name="connsiteX19" fmla="*/ 2844 w 10000"/>
              <a:gd name="connsiteY19" fmla="*/ 9976 h 10000"/>
              <a:gd name="connsiteX20" fmla="*/ 2839 w 10000"/>
              <a:gd name="connsiteY20" fmla="*/ 10000 h 10000"/>
              <a:gd name="connsiteX21" fmla="*/ 2240 w 10000"/>
              <a:gd name="connsiteY21" fmla="*/ 10000 h 10000"/>
              <a:gd name="connsiteX22" fmla="*/ 2234 w 10000"/>
              <a:gd name="connsiteY22" fmla="*/ 9954 h 10000"/>
              <a:gd name="connsiteX23" fmla="*/ 1865 w 10000"/>
              <a:gd name="connsiteY23" fmla="*/ 8298 h 10000"/>
              <a:gd name="connsiteX24" fmla="*/ 0 w 10000"/>
              <a:gd name="connsiteY24" fmla="*/ 0 h 10000"/>
              <a:gd name="connsiteX0" fmla="*/ 10000 w 10000"/>
              <a:gd name="connsiteY0" fmla="*/ 4428 h 10000"/>
              <a:gd name="connsiteX1" fmla="*/ 9844 w 10000"/>
              <a:gd name="connsiteY1" fmla="*/ 3753 h 10000"/>
              <a:gd name="connsiteX2" fmla="*/ 9745 w 10000"/>
              <a:gd name="connsiteY2" fmla="*/ 3287 h 10000"/>
              <a:gd name="connsiteX3" fmla="*/ 9615 w 10000"/>
              <a:gd name="connsiteY3" fmla="*/ 2681 h 10000"/>
              <a:gd name="connsiteX4" fmla="*/ 9589 w 10000"/>
              <a:gd name="connsiteY4" fmla="*/ 2587 h 10000"/>
              <a:gd name="connsiteX5" fmla="*/ 8990 w 10000"/>
              <a:gd name="connsiteY5" fmla="*/ 2587 h 10000"/>
              <a:gd name="connsiteX6" fmla="*/ 8974 w 10000"/>
              <a:gd name="connsiteY6" fmla="*/ 2657 h 10000"/>
              <a:gd name="connsiteX7" fmla="*/ 8729 w 10000"/>
              <a:gd name="connsiteY7" fmla="*/ 3777 h 10000"/>
              <a:gd name="connsiteX8" fmla="*/ 8411 w 10000"/>
              <a:gd name="connsiteY8" fmla="*/ 5175 h 10000"/>
              <a:gd name="connsiteX9" fmla="*/ 8365 w 10000"/>
              <a:gd name="connsiteY9" fmla="*/ 5361 h 10000"/>
              <a:gd name="connsiteX10" fmla="*/ 8159 w 10000"/>
              <a:gd name="connsiteY10" fmla="*/ 6329 h 10000"/>
              <a:gd name="connsiteX11" fmla="*/ 5245 w 10000"/>
              <a:gd name="connsiteY11" fmla="*/ 3287 h 10000"/>
              <a:gd name="connsiteX12" fmla="*/ 5109 w 10000"/>
              <a:gd name="connsiteY12" fmla="*/ 2681 h 10000"/>
              <a:gd name="connsiteX13" fmla="*/ 5089 w 10000"/>
              <a:gd name="connsiteY13" fmla="*/ 2587 h 10000"/>
              <a:gd name="connsiteX14" fmla="*/ 4490 w 10000"/>
              <a:gd name="connsiteY14" fmla="*/ 2587 h 10000"/>
              <a:gd name="connsiteX15" fmla="*/ 4474 w 10000"/>
              <a:gd name="connsiteY15" fmla="*/ 2657 h 10000"/>
              <a:gd name="connsiteX16" fmla="*/ 4224 w 10000"/>
              <a:gd name="connsiteY16" fmla="*/ 3777 h 10000"/>
              <a:gd name="connsiteX17" fmla="*/ 3036 w 10000"/>
              <a:gd name="connsiteY17" fmla="*/ 9091 h 10000"/>
              <a:gd name="connsiteX18" fmla="*/ 2844 w 10000"/>
              <a:gd name="connsiteY18" fmla="*/ 9976 h 10000"/>
              <a:gd name="connsiteX19" fmla="*/ 2839 w 10000"/>
              <a:gd name="connsiteY19" fmla="*/ 10000 h 10000"/>
              <a:gd name="connsiteX20" fmla="*/ 2240 w 10000"/>
              <a:gd name="connsiteY20" fmla="*/ 10000 h 10000"/>
              <a:gd name="connsiteX21" fmla="*/ 2234 w 10000"/>
              <a:gd name="connsiteY21" fmla="*/ 9954 h 10000"/>
              <a:gd name="connsiteX22" fmla="*/ 1865 w 10000"/>
              <a:gd name="connsiteY22" fmla="*/ 8298 h 10000"/>
              <a:gd name="connsiteX23" fmla="*/ 0 w 10000"/>
              <a:gd name="connsiteY23" fmla="*/ 0 h 10000"/>
              <a:gd name="connsiteX0" fmla="*/ 10000 w 10000"/>
              <a:gd name="connsiteY0" fmla="*/ 4428 h 10000"/>
              <a:gd name="connsiteX1" fmla="*/ 9844 w 10000"/>
              <a:gd name="connsiteY1" fmla="*/ 3753 h 10000"/>
              <a:gd name="connsiteX2" fmla="*/ 9745 w 10000"/>
              <a:gd name="connsiteY2" fmla="*/ 3287 h 10000"/>
              <a:gd name="connsiteX3" fmla="*/ 9615 w 10000"/>
              <a:gd name="connsiteY3" fmla="*/ 2681 h 10000"/>
              <a:gd name="connsiteX4" fmla="*/ 9589 w 10000"/>
              <a:gd name="connsiteY4" fmla="*/ 2587 h 10000"/>
              <a:gd name="connsiteX5" fmla="*/ 8990 w 10000"/>
              <a:gd name="connsiteY5" fmla="*/ 2587 h 10000"/>
              <a:gd name="connsiteX6" fmla="*/ 8974 w 10000"/>
              <a:gd name="connsiteY6" fmla="*/ 2657 h 10000"/>
              <a:gd name="connsiteX7" fmla="*/ 8729 w 10000"/>
              <a:gd name="connsiteY7" fmla="*/ 3777 h 10000"/>
              <a:gd name="connsiteX8" fmla="*/ 8411 w 10000"/>
              <a:gd name="connsiteY8" fmla="*/ 5175 h 10000"/>
              <a:gd name="connsiteX9" fmla="*/ 8365 w 10000"/>
              <a:gd name="connsiteY9" fmla="*/ 5361 h 10000"/>
              <a:gd name="connsiteX10" fmla="*/ 8159 w 10000"/>
              <a:gd name="connsiteY10" fmla="*/ 6329 h 10000"/>
              <a:gd name="connsiteX11" fmla="*/ 5109 w 10000"/>
              <a:gd name="connsiteY11" fmla="*/ 2681 h 10000"/>
              <a:gd name="connsiteX12" fmla="*/ 5089 w 10000"/>
              <a:gd name="connsiteY12" fmla="*/ 2587 h 10000"/>
              <a:gd name="connsiteX13" fmla="*/ 4490 w 10000"/>
              <a:gd name="connsiteY13" fmla="*/ 2587 h 10000"/>
              <a:gd name="connsiteX14" fmla="*/ 4474 w 10000"/>
              <a:gd name="connsiteY14" fmla="*/ 2657 h 10000"/>
              <a:gd name="connsiteX15" fmla="*/ 4224 w 10000"/>
              <a:gd name="connsiteY15" fmla="*/ 3777 h 10000"/>
              <a:gd name="connsiteX16" fmla="*/ 3036 w 10000"/>
              <a:gd name="connsiteY16" fmla="*/ 9091 h 10000"/>
              <a:gd name="connsiteX17" fmla="*/ 2844 w 10000"/>
              <a:gd name="connsiteY17" fmla="*/ 9976 h 10000"/>
              <a:gd name="connsiteX18" fmla="*/ 2839 w 10000"/>
              <a:gd name="connsiteY18" fmla="*/ 10000 h 10000"/>
              <a:gd name="connsiteX19" fmla="*/ 2240 w 10000"/>
              <a:gd name="connsiteY19" fmla="*/ 10000 h 10000"/>
              <a:gd name="connsiteX20" fmla="*/ 2234 w 10000"/>
              <a:gd name="connsiteY20" fmla="*/ 9954 h 10000"/>
              <a:gd name="connsiteX21" fmla="*/ 1865 w 10000"/>
              <a:gd name="connsiteY21" fmla="*/ 8298 h 10000"/>
              <a:gd name="connsiteX22" fmla="*/ 0 w 10000"/>
              <a:gd name="connsiteY22" fmla="*/ 0 h 10000"/>
              <a:gd name="connsiteX0" fmla="*/ 10000 w 10000"/>
              <a:gd name="connsiteY0" fmla="*/ 4428 h 10000"/>
              <a:gd name="connsiteX1" fmla="*/ 9844 w 10000"/>
              <a:gd name="connsiteY1" fmla="*/ 3753 h 10000"/>
              <a:gd name="connsiteX2" fmla="*/ 9745 w 10000"/>
              <a:gd name="connsiteY2" fmla="*/ 3287 h 10000"/>
              <a:gd name="connsiteX3" fmla="*/ 9615 w 10000"/>
              <a:gd name="connsiteY3" fmla="*/ 2681 h 10000"/>
              <a:gd name="connsiteX4" fmla="*/ 9589 w 10000"/>
              <a:gd name="connsiteY4" fmla="*/ 2587 h 10000"/>
              <a:gd name="connsiteX5" fmla="*/ 8990 w 10000"/>
              <a:gd name="connsiteY5" fmla="*/ 2587 h 10000"/>
              <a:gd name="connsiteX6" fmla="*/ 8974 w 10000"/>
              <a:gd name="connsiteY6" fmla="*/ 2657 h 10000"/>
              <a:gd name="connsiteX7" fmla="*/ 8729 w 10000"/>
              <a:gd name="connsiteY7" fmla="*/ 3777 h 10000"/>
              <a:gd name="connsiteX8" fmla="*/ 8411 w 10000"/>
              <a:gd name="connsiteY8" fmla="*/ 5175 h 10000"/>
              <a:gd name="connsiteX9" fmla="*/ 8365 w 10000"/>
              <a:gd name="connsiteY9" fmla="*/ 5361 h 10000"/>
              <a:gd name="connsiteX10" fmla="*/ 8159 w 10000"/>
              <a:gd name="connsiteY10" fmla="*/ 6329 h 10000"/>
              <a:gd name="connsiteX11" fmla="*/ 5109 w 10000"/>
              <a:gd name="connsiteY11" fmla="*/ 2681 h 10000"/>
              <a:gd name="connsiteX12" fmla="*/ 4490 w 10000"/>
              <a:gd name="connsiteY12" fmla="*/ 2587 h 10000"/>
              <a:gd name="connsiteX13" fmla="*/ 4474 w 10000"/>
              <a:gd name="connsiteY13" fmla="*/ 2657 h 10000"/>
              <a:gd name="connsiteX14" fmla="*/ 4224 w 10000"/>
              <a:gd name="connsiteY14" fmla="*/ 3777 h 10000"/>
              <a:gd name="connsiteX15" fmla="*/ 3036 w 10000"/>
              <a:gd name="connsiteY15" fmla="*/ 9091 h 10000"/>
              <a:gd name="connsiteX16" fmla="*/ 2844 w 10000"/>
              <a:gd name="connsiteY16" fmla="*/ 9976 h 10000"/>
              <a:gd name="connsiteX17" fmla="*/ 2839 w 10000"/>
              <a:gd name="connsiteY17" fmla="*/ 10000 h 10000"/>
              <a:gd name="connsiteX18" fmla="*/ 2240 w 10000"/>
              <a:gd name="connsiteY18" fmla="*/ 10000 h 10000"/>
              <a:gd name="connsiteX19" fmla="*/ 2234 w 10000"/>
              <a:gd name="connsiteY19" fmla="*/ 9954 h 10000"/>
              <a:gd name="connsiteX20" fmla="*/ 1865 w 10000"/>
              <a:gd name="connsiteY20" fmla="*/ 8298 h 10000"/>
              <a:gd name="connsiteX21" fmla="*/ 0 w 10000"/>
              <a:gd name="connsiteY21" fmla="*/ 0 h 10000"/>
              <a:gd name="connsiteX0" fmla="*/ 10000 w 10000"/>
              <a:gd name="connsiteY0" fmla="*/ 4428 h 10000"/>
              <a:gd name="connsiteX1" fmla="*/ 9844 w 10000"/>
              <a:gd name="connsiteY1" fmla="*/ 3753 h 10000"/>
              <a:gd name="connsiteX2" fmla="*/ 9745 w 10000"/>
              <a:gd name="connsiteY2" fmla="*/ 3287 h 10000"/>
              <a:gd name="connsiteX3" fmla="*/ 9615 w 10000"/>
              <a:gd name="connsiteY3" fmla="*/ 2681 h 10000"/>
              <a:gd name="connsiteX4" fmla="*/ 9589 w 10000"/>
              <a:gd name="connsiteY4" fmla="*/ 2587 h 10000"/>
              <a:gd name="connsiteX5" fmla="*/ 8990 w 10000"/>
              <a:gd name="connsiteY5" fmla="*/ 2587 h 10000"/>
              <a:gd name="connsiteX6" fmla="*/ 8974 w 10000"/>
              <a:gd name="connsiteY6" fmla="*/ 2657 h 10000"/>
              <a:gd name="connsiteX7" fmla="*/ 8729 w 10000"/>
              <a:gd name="connsiteY7" fmla="*/ 3777 h 10000"/>
              <a:gd name="connsiteX8" fmla="*/ 8411 w 10000"/>
              <a:gd name="connsiteY8" fmla="*/ 5175 h 10000"/>
              <a:gd name="connsiteX9" fmla="*/ 8365 w 10000"/>
              <a:gd name="connsiteY9" fmla="*/ 5361 h 10000"/>
              <a:gd name="connsiteX10" fmla="*/ 8159 w 10000"/>
              <a:gd name="connsiteY10" fmla="*/ 6329 h 10000"/>
              <a:gd name="connsiteX11" fmla="*/ 4490 w 10000"/>
              <a:gd name="connsiteY11" fmla="*/ 2587 h 10000"/>
              <a:gd name="connsiteX12" fmla="*/ 4474 w 10000"/>
              <a:gd name="connsiteY12" fmla="*/ 2657 h 10000"/>
              <a:gd name="connsiteX13" fmla="*/ 4224 w 10000"/>
              <a:gd name="connsiteY13" fmla="*/ 3777 h 10000"/>
              <a:gd name="connsiteX14" fmla="*/ 3036 w 10000"/>
              <a:gd name="connsiteY14" fmla="*/ 9091 h 10000"/>
              <a:gd name="connsiteX15" fmla="*/ 2844 w 10000"/>
              <a:gd name="connsiteY15" fmla="*/ 9976 h 10000"/>
              <a:gd name="connsiteX16" fmla="*/ 2839 w 10000"/>
              <a:gd name="connsiteY16" fmla="*/ 10000 h 10000"/>
              <a:gd name="connsiteX17" fmla="*/ 2240 w 10000"/>
              <a:gd name="connsiteY17" fmla="*/ 10000 h 10000"/>
              <a:gd name="connsiteX18" fmla="*/ 2234 w 10000"/>
              <a:gd name="connsiteY18" fmla="*/ 9954 h 10000"/>
              <a:gd name="connsiteX19" fmla="*/ 1865 w 10000"/>
              <a:gd name="connsiteY19" fmla="*/ 8298 h 10000"/>
              <a:gd name="connsiteX20" fmla="*/ 0 w 10000"/>
              <a:gd name="connsiteY20" fmla="*/ 0 h 10000"/>
              <a:gd name="connsiteX0" fmla="*/ 10000 w 10000"/>
              <a:gd name="connsiteY0" fmla="*/ 4428 h 10000"/>
              <a:gd name="connsiteX1" fmla="*/ 9844 w 10000"/>
              <a:gd name="connsiteY1" fmla="*/ 3753 h 10000"/>
              <a:gd name="connsiteX2" fmla="*/ 9745 w 10000"/>
              <a:gd name="connsiteY2" fmla="*/ 3287 h 10000"/>
              <a:gd name="connsiteX3" fmla="*/ 9615 w 10000"/>
              <a:gd name="connsiteY3" fmla="*/ 2681 h 10000"/>
              <a:gd name="connsiteX4" fmla="*/ 9589 w 10000"/>
              <a:gd name="connsiteY4" fmla="*/ 2587 h 10000"/>
              <a:gd name="connsiteX5" fmla="*/ 8990 w 10000"/>
              <a:gd name="connsiteY5" fmla="*/ 2587 h 10000"/>
              <a:gd name="connsiteX6" fmla="*/ 8974 w 10000"/>
              <a:gd name="connsiteY6" fmla="*/ 2657 h 10000"/>
              <a:gd name="connsiteX7" fmla="*/ 8729 w 10000"/>
              <a:gd name="connsiteY7" fmla="*/ 3777 h 10000"/>
              <a:gd name="connsiteX8" fmla="*/ 8411 w 10000"/>
              <a:gd name="connsiteY8" fmla="*/ 5175 h 10000"/>
              <a:gd name="connsiteX9" fmla="*/ 8365 w 10000"/>
              <a:gd name="connsiteY9" fmla="*/ 5361 h 10000"/>
              <a:gd name="connsiteX10" fmla="*/ 8159 w 10000"/>
              <a:gd name="connsiteY10" fmla="*/ 6329 h 10000"/>
              <a:gd name="connsiteX11" fmla="*/ 4490 w 10000"/>
              <a:gd name="connsiteY11" fmla="*/ 2587 h 10000"/>
              <a:gd name="connsiteX12" fmla="*/ 4224 w 10000"/>
              <a:gd name="connsiteY12" fmla="*/ 3777 h 10000"/>
              <a:gd name="connsiteX13" fmla="*/ 3036 w 10000"/>
              <a:gd name="connsiteY13" fmla="*/ 9091 h 10000"/>
              <a:gd name="connsiteX14" fmla="*/ 2844 w 10000"/>
              <a:gd name="connsiteY14" fmla="*/ 9976 h 10000"/>
              <a:gd name="connsiteX15" fmla="*/ 2839 w 10000"/>
              <a:gd name="connsiteY15" fmla="*/ 10000 h 10000"/>
              <a:gd name="connsiteX16" fmla="*/ 2240 w 10000"/>
              <a:gd name="connsiteY16" fmla="*/ 10000 h 10000"/>
              <a:gd name="connsiteX17" fmla="*/ 2234 w 10000"/>
              <a:gd name="connsiteY17" fmla="*/ 9954 h 10000"/>
              <a:gd name="connsiteX18" fmla="*/ 1865 w 10000"/>
              <a:gd name="connsiteY18" fmla="*/ 8298 h 10000"/>
              <a:gd name="connsiteX19" fmla="*/ 0 w 10000"/>
              <a:gd name="connsiteY19" fmla="*/ 0 h 10000"/>
              <a:gd name="connsiteX0" fmla="*/ 10000 w 10000"/>
              <a:gd name="connsiteY0" fmla="*/ 4428 h 10000"/>
              <a:gd name="connsiteX1" fmla="*/ 9844 w 10000"/>
              <a:gd name="connsiteY1" fmla="*/ 3753 h 10000"/>
              <a:gd name="connsiteX2" fmla="*/ 9745 w 10000"/>
              <a:gd name="connsiteY2" fmla="*/ 3287 h 10000"/>
              <a:gd name="connsiteX3" fmla="*/ 9615 w 10000"/>
              <a:gd name="connsiteY3" fmla="*/ 2681 h 10000"/>
              <a:gd name="connsiteX4" fmla="*/ 9589 w 10000"/>
              <a:gd name="connsiteY4" fmla="*/ 2587 h 10000"/>
              <a:gd name="connsiteX5" fmla="*/ 8990 w 10000"/>
              <a:gd name="connsiteY5" fmla="*/ 2587 h 10000"/>
              <a:gd name="connsiteX6" fmla="*/ 8974 w 10000"/>
              <a:gd name="connsiteY6" fmla="*/ 2657 h 10000"/>
              <a:gd name="connsiteX7" fmla="*/ 8729 w 10000"/>
              <a:gd name="connsiteY7" fmla="*/ 3777 h 10000"/>
              <a:gd name="connsiteX8" fmla="*/ 8411 w 10000"/>
              <a:gd name="connsiteY8" fmla="*/ 5175 h 10000"/>
              <a:gd name="connsiteX9" fmla="*/ 8365 w 10000"/>
              <a:gd name="connsiteY9" fmla="*/ 5361 h 10000"/>
              <a:gd name="connsiteX10" fmla="*/ 8159 w 10000"/>
              <a:gd name="connsiteY10" fmla="*/ 6329 h 10000"/>
              <a:gd name="connsiteX11" fmla="*/ 4224 w 10000"/>
              <a:gd name="connsiteY11" fmla="*/ 3777 h 10000"/>
              <a:gd name="connsiteX12" fmla="*/ 3036 w 10000"/>
              <a:gd name="connsiteY12" fmla="*/ 9091 h 10000"/>
              <a:gd name="connsiteX13" fmla="*/ 2844 w 10000"/>
              <a:gd name="connsiteY13" fmla="*/ 9976 h 10000"/>
              <a:gd name="connsiteX14" fmla="*/ 2839 w 10000"/>
              <a:gd name="connsiteY14" fmla="*/ 10000 h 10000"/>
              <a:gd name="connsiteX15" fmla="*/ 2240 w 10000"/>
              <a:gd name="connsiteY15" fmla="*/ 10000 h 10000"/>
              <a:gd name="connsiteX16" fmla="*/ 2234 w 10000"/>
              <a:gd name="connsiteY16" fmla="*/ 9954 h 10000"/>
              <a:gd name="connsiteX17" fmla="*/ 1865 w 10000"/>
              <a:gd name="connsiteY17" fmla="*/ 8298 h 10000"/>
              <a:gd name="connsiteX18" fmla="*/ 0 w 10000"/>
              <a:gd name="connsiteY18" fmla="*/ 0 h 10000"/>
              <a:gd name="connsiteX0" fmla="*/ 10000 w 10000"/>
              <a:gd name="connsiteY0" fmla="*/ 4428 h 10000"/>
              <a:gd name="connsiteX1" fmla="*/ 9844 w 10000"/>
              <a:gd name="connsiteY1" fmla="*/ 3753 h 10000"/>
              <a:gd name="connsiteX2" fmla="*/ 9745 w 10000"/>
              <a:gd name="connsiteY2" fmla="*/ 3287 h 10000"/>
              <a:gd name="connsiteX3" fmla="*/ 9615 w 10000"/>
              <a:gd name="connsiteY3" fmla="*/ 2681 h 10000"/>
              <a:gd name="connsiteX4" fmla="*/ 9589 w 10000"/>
              <a:gd name="connsiteY4" fmla="*/ 2587 h 10000"/>
              <a:gd name="connsiteX5" fmla="*/ 8990 w 10000"/>
              <a:gd name="connsiteY5" fmla="*/ 2587 h 10000"/>
              <a:gd name="connsiteX6" fmla="*/ 8974 w 10000"/>
              <a:gd name="connsiteY6" fmla="*/ 2657 h 10000"/>
              <a:gd name="connsiteX7" fmla="*/ 8729 w 10000"/>
              <a:gd name="connsiteY7" fmla="*/ 3777 h 10000"/>
              <a:gd name="connsiteX8" fmla="*/ 8411 w 10000"/>
              <a:gd name="connsiteY8" fmla="*/ 5175 h 10000"/>
              <a:gd name="connsiteX9" fmla="*/ 8365 w 10000"/>
              <a:gd name="connsiteY9" fmla="*/ 5361 h 10000"/>
              <a:gd name="connsiteX10" fmla="*/ 8159 w 10000"/>
              <a:gd name="connsiteY10" fmla="*/ 6329 h 10000"/>
              <a:gd name="connsiteX11" fmla="*/ 3036 w 10000"/>
              <a:gd name="connsiteY11" fmla="*/ 9091 h 10000"/>
              <a:gd name="connsiteX12" fmla="*/ 2844 w 10000"/>
              <a:gd name="connsiteY12" fmla="*/ 9976 h 10000"/>
              <a:gd name="connsiteX13" fmla="*/ 2839 w 10000"/>
              <a:gd name="connsiteY13" fmla="*/ 10000 h 10000"/>
              <a:gd name="connsiteX14" fmla="*/ 2240 w 10000"/>
              <a:gd name="connsiteY14" fmla="*/ 10000 h 10000"/>
              <a:gd name="connsiteX15" fmla="*/ 2234 w 10000"/>
              <a:gd name="connsiteY15" fmla="*/ 9954 h 10000"/>
              <a:gd name="connsiteX16" fmla="*/ 1865 w 10000"/>
              <a:gd name="connsiteY16" fmla="*/ 8298 h 10000"/>
              <a:gd name="connsiteX17" fmla="*/ 0 w 10000"/>
              <a:gd name="connsiteY17" fmla="*/ 0 h 10000"/>
              <a:gd name="connsiteX0" fmla="*/ 10000 w 10000"/>
              <a:gd name="connsiteY0" fmla="*/ 4428 h 10000"/>
              <a:gd name="connsiteX1" fmla="*/ 9844 w 10000"/>
              <a:gd name="connsiteY1" fmla="*/ 3753 h 10000"/>
              <a:gd name="connsiteX2" fmla="*/ 9745 w 10000"/>
              <a:gd name="connsiteY2" fmla="*/ 3287 h 10000"/>
              <a:gd name="connsiteX3" fmla="*/ 9615 w 10000"/>
              <a:gd name="connsiteY3" fmla="*/ 2681 h 10000"/>
              <a:gd name="connsiteX4" fmla="*/ 9589 w 10000"/>
              <a:gd name="connsiteY4" fmla="*/ 2587 h 10000"/>
              <a:gd name="connsiteX5" fmla="*/ 8990 w 10000"/>
              <a:gd name="connsiteY5" fmla="*/ 2587 h 10000"/>
              <a:gd name="connsiteX6" fmla="*/ 8974 w 10000"/>
              <a:gd name="connsiteY6" fmla="*/ 2657 h 10000"/>
              <a:gd name="connsiteX7" fmla="*/ 8729 w 10000"/>
              <a:gd name="connsiteY7" fmla="*/ 3777 h 10000"/>
              <a:gd name="connsiteX8" fmla="*/ 8411 w 10000"/>
              <a:gd name="connsiteY8" fmla="*/ 5175 h 10000"/>
              <a:gd name="connsiteX9" fmla="*/ 8365 w 10000"/>
              <a:gd name="connsiteY9" fmla="*/ 5361 h 10000"/>
              <a:gd name="connsiteX10" fmla="*/ 8159 w 10000"/>
              <a:gd name="connsiteY10" fmla="*/ 6329 h 10000"/>
              <a:gd name="connsiteX11" fmla="*/ 2844 w 10000"/>
              <a:gd name="connsiteY11" fmla="*/ 9976 h 10000"/>
              <a:gd name="connsiteX12" fmla="*/ 2839 w 10000"/>
              <a:gd name="connsiteY12" fmla="*/ 10000 h 10000"/>
              <a:gd name="connsiteX13" fmla="*/ 2240 w 10000"/>
              <a:gd name="connsiteY13" fmla="*/ 10000 h 10000"/>
              <a:gd name="connsiteX14" fmla="*/ 2234 w 10000"/>
              <a:gd name="connsiteY14" fmla="*/ 9954 h 10000"/>
              <a:gd name="connsiteX15" fmla="*/ 1865 w 10000"/>
              <a:gd name="connsiteY15" fmla="*/ 8298 h 10000"/>
              <a:gd name="connsiteX16" fmla="*/ 0 w 10000"/>
              <a:gd name="connsiteY16" fmla="*/ 0 h 10000"/>
              <a:gd name="connsiteX0" fmla="*/ 10000 w 10000"/>
              <a:gd name="connsiteY0" fmla="*/ 4428 h 10000"/>
              <a:gd name="connsiteX1" fmla="*/ 9844 w 10000"/>
              <a:gd name="connsiteY1" fmla="*/ 3753 h 10000"/>
              <a:gd name="connsiteX2" fmla="*/ 9745 w 10000"/>
              <a:gd name="connsiteY2" fmla="*/ 3287 h 10000"/>
              <a:gd name="connsiteX3" fmla="*/ 9615 w 10000"/>
              <a:gd name="connsiteY3" fmla="*/ 2681 h 10000"/>
              <a:gd name="connsiteX4" fmla="*/ 9589 w 10000"/>
              <a:gd name="connsiteY4" fmla="*/ 2587 h 10000"/>
              <a:gd name="connsiteX5" fmla="*/ 8990 w 10000"/>
              <a:gd name="connsiteY5" fmla="*/ 2587 h 10000"/>
              <a:gd name="connsiteX6" fmla="*/ 8974 w 10000"/>
              <a:gd name="connsiteY6" fmla="*/ 2657 h 10000"/>
              <a:gd name="connsiteX7" fmla="*/ 8729 w 10000"/>
              <a:gd name="connsiteY7" fmla="*/ 3777 h 10000"/>
              <a:gd name="connsiteX8" fmla="*/ 8411 w 10000"/>
              <a:gd name="connsiteY8" fmla="*/ 5175 h 10000"/>
              <a:gd name="connsiteX9" fmla="*/ 8365 w 10000"/>
              <a:gd name="connsiteY9" fmla="*/ 5361 h 10000"/>
              <a:gd name="connsiteX10" fmla="*/ 8159 w 10000"/>
              <a:gd name="connsiteY10" fmla="*/ 6329 h 10000"/>
              <a:gd name="connsiteX11" fmla="*/ 2844 w 10000"/>
              <a:gd name="connsiteY11" fmla="*/ 9976 h 10000"/>
              <a:gd name="connsiteX12" fmla="*/ 2839 w 10000"/>
              <a:gd name="connsiteY12" fmla="*/ 10000 h 10000"/>
              <a:gd name="connsiteX13" fmla="*/ 2240 w 10000"/>
              <a:gd name="connsiteY13" fmla="*/ 10000 h 10000"/>
              <a:gd name="connsiteX14" fmla="*/ 1865 w 10000"/>
              <a:gd name="connsiteY14" fmla="*/ 8298 h 10000"/>
              <a:gd name="connsiteX15" fmla="*/ 0 w 10000"/>
              <a:gd name="connsiteY15" fmla="*/ 0 h 10000"/>
              <a:gd name="connsiteX0" fmla="*/ 10000 w 10000"/>
              <a:gd name="connsiteY0" fmla="*/ 4428 h 10120"/>
              <a:gd name="connsiteX1" fmla="*/ 9844 w 10000"/>
              <a:gd name="connsiteY1" fmla="*/ 3753 h 10120"/>
              <a:gd name="connsiteX2" fmla="*/ 9745 w 10000"/>
              <a:gd name="connsiteY2" fmla="*/ 3287 h 10120"/>
              <a:gd name="connsiteX3" fmla="*/ 9615 w 10000"/>
              <a:gd name="connsiteY3" fmla="*/ 2681 h 10120"/>
              <a:gd name="connsiteX4" fmla="*/ 9589 w 10000"/>
              <a:gd name="connsiteY4" fmla="*/ 2587 h 10120"/>
              <a:gd name="connsiteX5" fmla="*/ 8990 w 10000"/>
              <a:gd name="connsiteY5" fmla="*/ 2587 h 10120"/>
              <a:gd name="connsiteX6" fmla="*/ 8974 w 10000"/>
              <a:gd name="connsiteY6" fmla="*/ 2657 h 10120"/>
              <a:gd name="connsiteX7" fmla="*/ 8729 w 10000"/>
              <a:gd name="connsiteY7" fmla="*/ 3777 h 10120"/>
              <a:gd name="connsiteX8" fmla="*/ 8411 w 10000"/>
              <a:gd name="connsiteY8" fmla="*/ 5175 h 10120"/>
              <a:gd name="connsiteX9" fmla="*/ 8365 w 10000"/>
              <a:gd name="connsiteY9" fmla="*/ 5361 h 10120"/>
              <a:gd name="connsiteX10" fmla="*/ 8159 w 10000"/>
              <a:gd name="connsiteY10" fmla="*/ 6329 h 10120"/>
              <a:gd name="connsiteX11" fmla="*/ 2844 w 10000"/>
              <a:gd name="connsiteY11" fmla="*/ 9976 h 10120"/>
              <a:gd name="connsiteX12" fmla="*/ 2839 w 10000"/>
              <a:gd name="connsiteY12" fmla="*/ 10000 h 10120"/>
              <a:gd name="connsiteX13" fmla="*/ 1865 w 10000"/>
              <a:gd name="connsiteY13" fmla="*/ 8298 h 10120"/>
              <a:gd name="connsiteX14" fmla="*/ 0 w 10000"/>
              <a:gd name="connsiteY14" fmla="*/ 0 h 10120"/>
              <a:gd name="connsiteX0" fmla="*/ 10000 w 10000"/>
              <a:gd name="connsiteY0" fmla="*/ 4428 h 10734"/>
              <a:gd name="connsiteX1" fmla="*/ 9844 w 10000"/>
              <a:gd name="connsiteY1" fmla="*/ 3753 h 10734"/>
              <a:gd name="connsiteX2" fmla="*/ 9745 w 10000"/>
              <a:gd name="connsiteY2" fmla="*/ 3287 h 10734"/>
              <a:gd name="connsiteX3" fmla="*/ 9615 w 10000"/>
              <a:gd name="connsiteY3" fmla="*/ 2681 h 10734"/>
              <a:gd name="connsiteX4" fmla="*/ 9589 w 10000"/>
              <a:gd name="connsiteY4" fmla="*/ 2587 h 10734"/>
              <a:gd name="connsiteX5" fmla="*/ 8990 w 10000"/>
              <a:gd name="connsiteY5" fmla="*/ 2587 h 10734"/>
              <a:gd name="connsiteX6" fmla="*/ 8974 w 10000"/>
              <a:gd name="connsiteY6" fmla="*/ 2657 h 10734"/>
              <a:gd name="connsiteX7" fmla="*/ 8729 w 10000"/>
              <a:gd name="connsiteY7" fmla="*/ 3777 h 10734"/>
              <a:gd name="connsiteX8" fmla="*/ 8411 w 10000"/>
              <a:gd name="connsiteY8" fmla="*/ 5175 h 10734"/>
              <a:gd name="connsiteX9" fmla="*/ 8365 w 10000"/>
              <a:gd name="connsiteY9" fmla="*/ 5361 h 10734"/>
              <a:gd name="connsiteX10" fmla="*/ 8159 w 10000"/>
              <a:gd name="connsiteY10" fmla="*/ 6329 h 10734"/>
              <a:gd name="connsiteX11" fmla="*/ 2844 w 10000"/>
              <a:gd name="connsiteY11" fmla="*/ 9976 h 10734"/>
              <a:gd name="connsiteX12" fmla="*/ 2839 w 10000"/>
              <a:gd name="connsiteY12" fmla="*/ 10000 h 10734"/>
              <a:gd name="connsiteX13" fmla="*/ 0 w 10000"/>
              <a:gd name="connsiteY13" fmla="*/ 0 h 10734"/>
              <a:gd name="connsiteX0" fmla="*/ 7161 w 7161"/>
              <a:gd name="connsiteY0" fmla="*/ 1841 h 8147"/>
              <a:gd name="connsiteX1" fmla="*/ 7005 w 7161"/>
              <a:gd name="connsiteY1" fmla="*/ 1166 h 8147"/>
              <a:gd name="connsiteX2" fmla="*/ 6906 w 7161"/>
              <a:gd name="connsiteY2" fmla="*/ 700 h 8147"/>
              <a:gd name="connsiteX3" fmla="*/ 6776 w 7161"/>
              <a:gd name="connsiteY3" fmla="*/ 94 h 8147"/>
              <a:gd name="connsiteX4" fmla="*/ 6750 w 7161"/>
              <a:gd name="connsiteY4" fmla="*/ 0 h 8147"/>
              <a:gd name="connsiteX5" fmla="*/ 6151 w 7161"/>
              <a:gd name="connsiteY5" fmla="*/ 0 h 8147"/>
              <a:gd name="connsiteX6" fmla="*/ 6135 w 7161"/>
              <a:gd name="connsiteY6" fmla="*/ 70 h 8147"/>
              <a:gd name="connsiteX7" fmla="*/ 5890 w 7161"/>
              <a:gd name="connsiteY7" fmla="*/ 1190 h 8147"/>
              <a:gd name="connsiteX8" fmla="*/ 5572 w 7161"/>
              <a:gd name="connsiteY8" fmla="*/ 2588 h 8147"/>
              <a:gd name="connsiteX9" fmla="*/ 5526 w 7161"/>
              <a:gd name="connsiteY9" fmla="*/ 2774 h 8147"/>
              <a:gd name="connsiteX10" fmla="*/ 5320 w 7161"/>
              <a:gd name="connsiteY10" fmla="*/ 3742 h 8147"/>
              <a:gd name="connsiteX11" fmla="*/ 5 w 7161"/>
              <a:gd name="connsiteY11" fmla="*/ 7389 h 8147"/>
              <a:gd name="connsiteX12" fmla="*/ 0 w 7161"/>
              <a:gd name="connsiteY12" fmla="*/ 7413 h 8147"/>
              <a:gd name="connsiteX0" fmla="*/ 9993 w 9993"/>
              <a:gd name="connsiteY0" fmla="*/ 2260 h 9070"/>
              <a:gd name="connsiteX1" fmla="*/ 9775 w 9993"/>
              <a:gd name="connsiteY1" fmla="*/ 1431 h 9070"/>
              <a:gd name="connsiteX2" fmla="*/ 9637 w 9993"/>
              <a:gd name="connsiteY2" fmla="*/ 859 h 9070"/>
              <a:gd name="connsiteX3" fmla="*/ 9455 w 9993"/>
              <a:gd name="connsiteY3" fmla="*/ 115 h 9070"/>
              <a:gd name="connsiteX4" fmla="*/ 9419 w 9993"/>
              <a:gd name="connsiteY4" fmla="*/ 0 h 9070"/>
              <a:gd name="connsiteX5" fmla="*/ 8583 w 9993"/>
              <a:gd name="connsiteY5" fmla="*/ 0 h 9070"/>
              <a:gd name="connsiteX6" fmla="*/ 8560 w 9993"/>
              <a:gd name="connsiteY6" fmla="*/ 86 h 9070"/>
              <a:gd name="connsiteX7" fmla="*/ 8218 w 9993"/>
              <a:gd name="connsiteY7" fmla="*/ 1461 h 9070"/>
              <a:gd name="connsiteX8" fmla="*/ 7774 w 9993"/>
              <a:gd name="connsiteY8" fmla="*/ 3177 h 9070"/>
              <a:gd name="connsiteX9" fmla="*/ 7710 w 9993"/>
              <a:gd name="connsiteY9" fmla="*/ 3405 h 9070"/>
              <a:gd name="connsiteX10" fmla="*/ 7422 w 9993"/>
              <a:gd name="connsiteY10" fmla="*/ 4593 h 9070"/>
              <a:gd name="connsiteX11" fmla="*/ 0 w 9993"/>
              <a:gd name="connsiteY11" fmla="*/ 9070 h 9070"/>
              <a:gd name="connsiteX0" fmla="*/ 2573 w 2573"/>
              <a:gd name="connsiteY0" fmla="*/ 2492 h 5064"/>
              <a:gd name="connsiteX1" fmla="*/ 2355 w 2573"/>
              <a:gd name="connsiteY1" fmla="*/ 1578 h 5064"/>
              <a:gd name="connsiteX2" fmla="*/ 2217 w 2573"/>
              <a:gd name="connsiteY2" fmla="*/ 947 h 5064"/>
              <a:gd name="connsiteX3" fmla="*/ 2035 w 2573"/>
              <a:gd name="connsiteY3" fmla="*/ 127 h 5064"/>
              <a:gd name="connsiteX4" fmla="*/ 1999 w 2573"/>
              <a:gd name="connsiteY4" fmla="*/ 0 h 5064"/>
              <a:gd name="connsiteX5" fmla="*/ 1162 w 2573"/>
              <a:gd name="connsiteY5" fmla="*/ 0 h 5064"/>
              <a:gd name="connsiteX6" fmla="*/ 1139 w 2573"/>
              <a:gd name="connsiteY6" fmla="*/ 95 h 5064"/>
              <a:gd name="connsiteX7" fmla="*/ 797 w 2573"/>
              <a:gd name="connsiteY7" fmla="*/ 1611 h 5064"/>
              <a:gd name="connsiteX8" fmla="*/ 352 w 2573"/>
              <a:gd name="connsiteY8" fmla="*/ 3503 h 5064"/>
              <a:gd name="connsiteX9" fmla="*/ 288 w 2573"/>
              <a:gd name="connsiteY9" fmla="*/ 3754 h 5064"/>
              <a:gd name="connsiteX10" fmla="*/ 0 w 2573"/>
              <a:gd name="connsiteY10" fmla="*/ 5064 h 5064"/>
              <a:gd name="connsiteX0" fmla="*/ 9153 w 9153"/>
              <a:gd name="connsiteY0" fmla="*/ 3116 h 10000"/>
              <a:gd name="connsiteX1" fmla="*/ 8616 w 9153"/>
              <a:gd name="connsiteY1" fmla="*/ 1870 h 10000"/>
              <a:gd name="connsiteX2" fmla="*/ 7909 w 9153"/>
              <a:gd name="connsiteY2" fmla="*/ 251 h 10000"/>
              <a:gd name="connsiteX3" fmla="*/ 7769 w 9153"/>
              <a:gd name="connsiteY3" fmla="*/ 0 h 10000"/>
              <a:gd name="connsiteX4" fmla="*/ 4516 w 9153"/>
              <a:gd name="connsiteY4" fmla="*/ 0 h 10000"/>
              <a:gd name="connsiteX5" fmla="*/ 4427 w 9153"/>
              <a:gd name="connsiteY5" fmla="*/ 188 h 10000"/>
              <a:gd name="connsiteX6" fmla="*/ 3098 w 9153"/>
              <a:gd name="connsiteY6" fmla="*/ 3181 h 10000"/>
              <a:gd name="connsiteX7" fmla="*/ 1368 w 9153"/>
              <a:gd name="connsiteY7" fmla="*/ 6917 h 10000"/>
              <a:gd name="connsiteX8" fmla="*/ 1119 w 9153"/>
              <a:gd name="connsiteY8" fmla="*/ 7413 h 10000"/>
              <a:gd name="connsiteX9" fmla="*/ 0 w 9153"/>
              <a:gd name="connsiteY9" fmla="*/ 10000 h 10000"/>
              <a:gd name="connsiteX0" fmla="*/ 10640 w 10640"/>
              <a:gd name="connsiteY0" fmla="*/ 3116 h 11398"/>
              <a:gd name="connsiteX1" fmla="*/ 10053 w 10640"/>
              <a:gd name="connsiteY1" fmla="*/ 1870 h 11398"/>
              <a:gd name="connsiteX2" fmla="*/ 9281 w 10640"/>
              <a:gd name="connsiteY2" fmla="*/ 251 h 11398"/>
              <a:gd name="connsiteX3" fmla="*/ 9128 w 10640"/>
              <a:gd name="connsiteY3" fmla="*/ 0 h 11398"/>
              <a:gd name="connsiteX4" fmla="*/ 5574 w 10640"/>
              <a:gd name="connsiteY4" fmla="*/ 0 h 11398"/>
              <a:gd name="connsiteX5" fmla="*/ 5477 w 10640"/>
              <a:gd name="connsiteY5" fmla="*/ 188 h 11398"/>
              <a:gd name="connsiteX6" fmla="*/ 4025 w 10640"/>
              <a:gd name="connsiteY6" fmla="*/ 3181 h 11398"/>
              <a:gd name="connsiteX7" fmla="*/ 2135 w 10640"/>
              <a:gd name="connsiteY7" fmla="*/ 6917 h 11398"/>
              <a:gd name="connsiteX8" fmla="*/ 1863 w 10640"/>
              <a:gd name="connsiteY8" fmla="*/ 7413 h 11398"/>
              <a:gd name="connsiteX9" fmla="*/ 0 w 10640"/>
              <a:gd name="connsiteY9" fmla="*/ 11398 h 113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640" h="11398">
                <a:moveTo>
                  <a:pt x="10640" y="3116"/>
                </a:moveTo>
                <a:lnTo>
                  <a:pt x="10053" y="1870"/>
                </a:lnTo>
                <a:cubicBezTo>
                  <a:pt x="9799" y="1331"/>
                  <a:pt x="9535" y="790"/>
                  <a:pt x="9281" y="251"/>
                </a:cubicBezTo>
                <a:cubicBezTo>
                  <a:pt x="9230" y="168"/>
                  <a:pt x="9184" y="83"/>
                  <a:pt x="9128" y="0"/>
                </a:cubicBezTo>
                <a:cubicBezTo>
                  <a:pt x="8135" y="-1994"/>
                  <a:pt x="6555" y="-1994"/>
                  <a:pt x="5574" y="0"/>
                </a:cubicBezTo>
                <a:cubicBezTo>
                  <a:pt x="5544" y="61"/>
                  <a:pt x="5506" y="126"/>
                  <a:pt x="5477" y="188"/>
                </a:cubicBezTo>
                <a:lnTo>
                  <a:pt x="4025" y="3181"/>
                </a:lnTo>
                <a:lnTo>
                  <a:pt x="2135" y="6917"/>
                </a:lnTo>
                <a:cubicBezTo>
                  <a:pt x="2045" y="7083"/>
                  <a:pt x="1952" y="7247"/>
                  <a:pt x="1863" y="7413"/>
                </a:cubicBezTo>
                <a:cubicBezTo>
                  <a:pt x="1451" y="8276"/>
                  <a:pt x="408" y="10535"/>
                  <a:pt x="0" y="11398"/>
                </a:cubicBezTo>
              </a:path>
            </a:pathLst>
          </a:custGeom>
          <a:noFill/>
          <a:ln w="9525" cap="flat">
            <a:solidFill>
              <a:srgbClr val="005287"/>
            </a:solidFill>
            <a:prstDash val="solid"/>
            <a:miter lim="800000"/>
            <a:headEnd/>
            <a:tailEnd/>
          </a:ln>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6" name="Group5-connector"/>
          <p:cNvSpPr>
            <a:spLocks/>
          </p:cNvSpPr>
          <p:nvPr userDrawn="1"/>
        </p:nvSpPr>
        <p:spPr bwMode="auto">
          <a:xfrm rot="10800000">
            <a:off x="5793756" y="2251734"/>
            <a:ext cx="2072595" cy="853739"/>
          </a:xfrm>
          <a:custGeom>
            <a:avLst/>
            <a:gdLst>
              <a:gd name="T0" fmla="*/ 1920 w 1920"/>
              <a:gd name="T1" fmla="*/ 190 h 460"/>
              <a:gd name="T2" fmla="*/ 1890 w 1920"/>
              <a:gd name="T3" fmla="*/ 161 h 460"/>
              <a:gd name="T4" fmla="*/ 1871 w 1920"/>
              <a:gd name="T5" fmla="*/ 141 h 460"/>
              <a:gd name="T6" fmla="*/ 1846 w 1920"/>
              <a:gd name="T7" fmla="*/ 115 h 460"/>
              <a:gd name="T8" fmla="*/ 1841 w 1920"/>
              <a:gd name="T9" fmla="*/ 111 h 460"/>
              <a:gd name="T10" fmla="*/ 1726 w 1920"/>
              <a:gd name="T11" fmla="*/ 111 h 460"/>
              <a:gd name="T12" fmla="*/ 1723 w 1920"/>
              <a:gd name="T13" fmla="*/ 114 h 460"/>
              <a:gd name="T14" fmla="*/ 1676 w 1920"/>
              <a:gd name="T15" fmla="*/ 162 h 460"/>
              <a:gd name="T16" fmla="*/ 1615 w 1920"/>
              <a:gd name="T17" fmla="*/ 222 h 460"/>
              <a:gd name="T18" fmla="*/ 1606 w 1920"/>
              <a:gd name="T19" fmla="*/ 230 h 460"/>
              <a:gd name="T20" fmla="*/ 1410 w 1920"/>
              <a:gd name="T21" fmla="*/ 426 h 460"/>
              <a:gd name="T22" fmla="*/ 1407 w 1920"/>
              <a:gd name="T23" fmla="*/ 428 h 460"/>
              <a:gd name="T24" fmla="*/ 1293 w 1920"/>
              <a:gd name="T25" fmla="*/ 428 h 460"/>
              <a:gd name="T26" fmla="*/ 1286 w 1920"/>
              <a:gd name="T27" fmla="*/ 422 h 460"/>
              <a:gd name="T28" fmla="*/ 1223 w 1920"/>
              <a:gd name="T29" fmla="*/ 358 h 460"/>
              <a:gd name="T30" fmla="*/ 1026 w 1920"/>
              <a:gd name="T31" fmla="*/ 161 h 460"/>
              <a:gd name="T32" fmla="*/ 1007 w 1920"/>
              <a:gd name="T33" fmla="*/ 141 h 460"/>
              <a:gd name="T34" fmla="*/ 981 w 1920"/>
              <a:gd name="T35" fmla="*/ 115 h 460"/>
              <a:gd name="T36" fmla="*/ 977 w 1920"/>
              <a:gd name="T37" fmla="*/ 111 h 460"/>
              <a:gd name="T38" fmla="*/ 862 w 1920"/>
              <a:gd name="T39" fmla="*/ 111 h 460"/>
              <a:gd name="T40" fmla="*/ 859 w 1920"/>
              <a:gd name="T41" fmla="*/ 114 h 460"/>
              <a:gd name="T42" fmla="*/ 811 w 1920"/>
              <a:gd name="T43" fmla="*/ 162 h 460"/>
              <a:gd name="T44" fmla="*/ 583 w 1920"/>
              <a:gd name="T45" fmla="*/ 390 h 460"/>
              <a:gd name="T46" fmla="*/ 546 w 1920"/>
              <a:gd name="T47" fmla="*/ 428 h 460"/>
              <a:gd name="T48" fmla="*/ 545 w 1920"/>
              <a:gd name="T49" fmla="*/ 429 h 460"/>
              <a:gd name="T50" fmla="*/ 430 w 1920"/>
              <a:gd name="T51" fmla="*/ 429 h 460"/>
              <a:gd name="T52" fmla="*/ 429 w 1920"/>
              <a:gd name="T53" fmla="*/ 427 h 460"/>
              <a:gd name="T54" fmla="*/ 358 w 1920"/>
              <a:gd name="T55" fmla="*/ 356 h 460"/>
              <a:gd name="T56" fmla="*/ 0 w 1920"/>
              <a:gd name="T57" fmla="*/ 0 h 460"/>
              <a:gd name="connsiteX0" fmla="*/ 10000 w 10000"/>
              <a:gd name="connsiteY0" fmla="*/ 4130 h 9326"/>
              <a:gd name="connsiteX1" fmla="*/ 9844 w 10000"/>
              <a:gd name="connsiteY1" fmla="*/ 3500 h 9326"/>
              <a:gd name="connsiteX2" fmla="*/ 9745 w 10000"/>
              <a:gd name="connsiteY2" fmla="*/ 3065 h 9326"/>
              <a:gd name="connsiteX3" fmla="*/ 9615 w 10000"/>
              <a:gd name="connsiteY3" fmla="*/ 2500 h 9326"/>
              <a:gd name="connsiteX4" fmla="*/ 9589 w 10000"/>
              <a:gd name="connsiteY4" fmla="*/ 2413 h 9326"/>
              <a:gd name="connsiteX5" fmla="*/ 8990 w 10000"/>
              <a:gd name="connsiteY5" fmla="*/ 2413 h 9326"/>
              <a:gd name="connsiteX6" fmla="*/ 8974 w 10000"/>
              <a:gd name="connsiteY6" fmla="*/ 2478 h 9326"/>
              <a:gd name="connsiteX7" fmla="*/ 8729 w 10000"/>
              <a:gd name="connsiteY7" fmla="*/ 3522 h 9326"/>
              <a:gd name="connsiteX8" fmla="*/ 8411 w 10000"/>
              <a:gd name="connsiteY8" fmla="*/ 4826 h 9326"/>
              <a:gd name="connsiteX9" fmla="*/ 8365 w 10000"/>
              <a:gd name="connsiteY9" fmla="*/ 5000 h 9326"/>
              <a:gd name="connsiteX10" fmla="*/ 8159 w 10000"/>
              <a:gd name="connsiteY10" fmla="*/ 5902 h 9326"/>
              <a:gd name="connsiteX11" fmla="*/ 7344 w 10000"/>
              <a:gd name="connsiteY11" fmla="*/ 9261 h 9326"/>
              <a:gd name="connsiteX12" fmla="*/ 7328 w 10000"/>
              <a:gd name="connsiteY12" fmla="*/ 9304 h 9326"/>
              <a:gd name="connsiteX13" fmla="*/ 6734 w 10000"/>
              <a:gd name="connsiteY13" fmla="*/ 9304 h 9326"/>
              <a:gd name="connsiteX14" fmla="*/ 6698 w 10000"/>
              <a:gd name="connsiteY14" fmla="*/ 9174 h 9326"/>
              <a:gd name="connsiteX15" fmla="*/ 6370 w 10000"/>
              <a:gd name="connsiteY15" fmla="*/ 7783 h 9326"/>
              <a:gd name="connsiteX16" fmla="*/ 5344 w 10000"/>
              <a:gd name="connsiteY16" fmla="*/ 3500 h 9326"/>
              <a:gd name="connsiteX17" fmla="*/ 5245 w 10000"/>
              <a:gd name="connsiteY17" fmla="*/ 3065 h 9326"/>
              <a:gd name="connsiteX18" fmla="*/ 5109 w 10000"/>
              <a:gd name="connsiteY18" fmla="*/ 2500 h 9326"/>
              <a:gd name="connsiteX19" fmla="*/ 5089 w 10000"/>
              <a:gd name="connsiteY19" fmla="*/ 2413 h 9326"/>
              <a:gd name="connsiteX20" fmla="*/ 4490 w 10000"/>
              <a:gd name="connsiteY20" fmla="*/ 2413 h 9326"/>
              <a:gd name="connsiteX21" fmla="*/ 4474 w 10000"/>
              <a:gd name="connsiteY21" fmla="*/ 2478 h 9326"/>
              <a:gd name="connsiteX22" fmla="*/ 4224 w 10000"/>
              <a:gd name="connsiteY22" fmla="*/ 3522 h 9326"/>
              <a:gd name="connsiteX23" fmla="*/ 3036 w 10000"/>
              <a:gd name="connsiteY23" fmla="*/ 8478 h 9326"/>
              <a:gd name="connsiteX24" fmla="*/ 2844 w 10000"/>
              <a:gd name="connsiteY24" fmla="*/ 9304 h 9326"/>
              <a:gd name="connsiteX25" fmla="*/ 2839 w 10000"/>
              <a:gd name="connsiteY25" fmla="*/ 9326 h 9326"/>
              <a:gd name="connsiteX26" fmla="*/ 2240 w 10000"/>
              <a:gd name="connsiteY26" fmla="*/ 9326 h 9326"/>
              <a:gd name="connsiteX27" fmla="*/ 2234 w 10000"/>
              <a:gd name="connsiteY27" fmla="*/ 9283 h 9326"/>
              <a:gd name="connsiteX28" fmla="*/ 1865 w 10000"/>
              <a:gd name="connsiteY28" fmla="*/ 7739 h 9326"/>
              <a:gd name="connsiteX29" fmla="*/ 0 w 10000"/>
              <a:gd name="connsiteY29" fmla="*/ 0 h 9326"/>
              <a:gd name="connsiteX0" fmla="*/ 10000 w 10000"/>
              <a:gd name="connsiteY0" fmla="*/ 4428 h 10216"/>
              <a:gd name="connsiteX1" fmla="*/ 9844 w 10000"/>
              <a:gd name="connsiteY1" fmla="*/ 3753 h 10216"/>
              <a:gd name="connsiteX2" fmla="*/ 9745 w 10000"/>
              <a:gd name="connsiteY2" fmla="*/ 3287 h 10216"/>
              <a:gd name="connsiteX3" fmla="*/ 9615 w 10000"/>
              <a:gd name="connsiteY3" fmla="*/ 2681 h 10216"/>
              <a:gd name="connsiteX4" fmla="*/ 9589 w 10000"/>
              <a:gd name="connsiteY4" fmla="*/ 2587 h 10216"/>
              <a:gd name="connsiteX5" fmla="*/ 8990 w 10000"/>
              <a:gd name="connsiteY5" fmla="*/ 2587 h 10216"/>
              <a:gd name="connsiteX6" fmla="*/ 8974 w 10000"/>
              <a:gd name="connsiteY6" fmla="*/ 2657 h 10216"/>
              <a:gd name="connsiteX7" fmla="*/ 8729 w 10000"/>
              <a:gd name="connsiteY7" fmla="*/ 3777 h 10216"/>
              <a:gd name="connsiteX8" fmla="*/ 8411 w 10000"/>
              <a:gd name="connsiteY8" fmla="*/ 5175 h 10216"/>
              <a:gd name="connsiteX9" fmla="*/ 8365 w 10000"/>
              <a:gd name="connsiteY9" fmla="*/ 5361 h 10216"/>
              <a:gd name="connsiteX10" fmla="*/ 8159 w 10000"/>
              <a:gd name="connsiteY10" fmla="*/ 6329 h 10216"/>
              <a:gd name="connsiteX11" fmla="*/ 7344 w 10000"/>
              <a:gd name="connsiteY11" fmla="*/ 9930 h 10216"/>
              <a:gd name="connsiteX12" fmla="*/ 6734 w 10000"/>
              <a:gd name="connsiteY12" fmla="*/ 9976 h 10216"/>
              <a:gd name="connsiteX13" fmla="*/ 6698 w 10000"/>
              <a:gd name="connsiteY13" fmla="*/ 9837 h 10216"/>
              <a:gd name="connsiteX14" fmla="*/ 6370 w 10000"/>
              <a:gd name="connsiteY14" fmla="*/ 8345 h 10216"/>
              <a:gd name="connsiteX15" fmla="*/ 5344 w 10000"/>
              <a:gd name="connsiteY15" fmla="*/ 3753 h 10216"/>
              <a:gd name="connsiteX16" fmla="*/ 5245 w 10000"/>
              <a:gd name="connsiteY16" fmla="*/ 3287 h 10216"/>
              <a:gd name="connsiteX17" fmla="*/ 5109 w 10000"/>
              <a:gd name="connsiteY17" fmla="*/ 2681 h 10216"/>
              <a:gd name="connsiteX18" fmla="*/ 5089 w 10000"/>
              <a:gd name="connsiteY18" fmla="*/ 2587 h 10216"/>
              <a:gd name="connsiteX19" fmla="*/ 4490 w 10000"/>
              <a:gd name="connsiteY19" fmla="*/ 2587 h 10216"/>
              <a:gd name="connsiteX20" fmla="*/ 4474 w 10000"/>
              <a:gd name="connsiteY20" fmla="*/ 2657 h 10216"/>
              <a:gd name="connsiteX21" fmla="*/ 4224 w 10000"/>
              <a:gd name="connsiteY21" fmla="*/ 3777 h 10216"/>
              <a:gd name="connsiteX22" fmla="*/ 3036 w 10000"/>
              <a:gd name="connsiteY22" fmla="*/ 9091 h 10216"/>
              <a:gd name="connsiteX23" fmla="*/ 2844 w 10000"/>
              <a:gd name="connsiteY23" fmla="*/ 9976 h 10216"/>
              <a:gd name="connsiteX24" fmla="*/ 2839 w 10000"/>
              <a:gd name="connsiteY24" fmla="*/ 10000 h 10216"/>
              <a:gd name="connsiteX25" fmla="*/ 2240 w 10000"/>
              <a:gd name="connsiteY25" fmla="*/ 10000 h 10216"/>
              <a:gd name="connsiteX26" fmla="*/ 2234 w 10000"/>
              <a:gd name="connsiteY26" fmla="*/ 9954 h 10216"/>
              <a:gd name="connsiteX27" fmla="*/ 1865 w 10000"/>
              <a:gd name="connsiteY27" fmla="*/ 8298 h 10216"/>
              <a:gd name="connsiteX28" fmla="*/ 0 w 10000"/>
              <a:gd name="connsiteY28" fmla="*/ 0 h 10216"/>
              <a:gd name="connsiteX0" fmla="*/ 10000 w 10000"/>
              <a:gd name="connsiteY0" fmla="*/ 4428 h 10000"/>
              <a:gd name="connsiteX1" fmla="*/ 9844 w 10000"/>
              <a:gd name="connsiteY1" fmla="*/ 3753 h 10000"/>
              <a:gd name="connsiteX2" fmla="*/ 9745 w 10000"/>
              <a:gd name="connsiteY2" fmla="*/ 3287 h 10000"/>
              <a:gd name="connsiteX3" fmla="*/ 9615 w 10000"/>
              <a:gd name="connsiteY3" fmla="*/ 2681 h 10000"/>
              <a:gd name="connsiteX4" fmla="*/ 9589 w 10000"/>
              <a:gd name="connsiteY4" fmla="*/ 2587 h 10000"/>
              <a:gd name="connsiteX5" fmla="*/ 8990 w 10000"/>
              <a:gd name="connsiteY5" fmla="*/ 2587 h 10000"/>
              <a:gd name="connsiteX6" fmla="*/ 8974 w 10000"/>
              <a:gd name="connsiteY6" fmla="*/ 2657 h 10000"/>
              <a:gd name="connsiteX7" fmla="*/ 8729 w 10000"/>
              <a:gd name="connsiteY7" fmla="*/ 3777 h 10000"/>
              <a:gd name="connsiteX8" fmla="*/ 8411 w 10000"/>
              <a:gd name="connsiteY8" fmla="*/ 5175 h 10000"/>
              <a:gd name="connsiteX9" fmla="*/ 8365 w 10000"/>
              <a:gd name="connsiteY9" fmla="*/ 5361 h 10000"/>
              <a:gd name="connsiteX10" fmla="*/ 8159 w 10000"/>
              <a:gd name="connsiteY10" fmla="*/ 6329 h 10000"/>
              <a:gd name="connsiteX11" fmla="*/ 6734 w 10000"/>
              <a:gd name="connsiteY11" fmla="*/ 9976 h 10000"/>
              <a:gd name="connsiteX12" fmla="*/ 6698 w 10000"/>
              <a:gd name="connsiteY12" fmla="*/ 9837 h 10000"/>
              <a:gd name="connsiteX13" fmla="*/ 6370 w 10000"/>
              <a:gd name="connsiteY13" fmla="*/ 8345 h 10000"/>
              <a:gd name="connsiteX14" fmla="*/ 5344 w 10000"/>
              <a:gd name="connsiteY14" fmla="*/ 3753 h 10000"/>
              <a:gd name="connsiteX15" fmla="*/ 5245 w 10000"/>
              <a:gd name="connsiteY15" fmla="*/ 3287 h 10000"/>
              <a:gd name="connsiteX16" fmla="*/ 5109 w 10000"/>
              <a:gd name="connsiteY16" fmla="*/ 2681 h 10000"/>
              <a:gd name="connsiteX17" fmla="*/ 5089 w 10000"/>
              <a:gd name="connsiteY17" fmla="*/ 2587 h 10000"/>
              <a:gd name="connsiteX18" fmla="*/ 4490 w 10000"/>
              <a:gd name="connsiteY18" fmla="*/ 2587 h 10000"/>
              <a:gd name="connsiteX19" fmla="*/ 4474 w 10000"/>
              <a:gd name="connsiteY19" fmla="*/ 2657 h 10000"/>
              <a:gd name="connsiteX20" fmla="*/ 4224 w 10000"/>
              <a:gd name="connsiteY20" fmla="*/ 3777 h 10000"/>
              <a:gd name="connsiteX21" fmla="*/ 3036 w 10000"/>
              <a:gd name="connsiteY21" fmla="*/ 9091 h 10000"/>
              <a:gd name="connsiteX22" fmla="*/ 2844 w 10000"/>
              <a:gd name="connsiteY22" fmla="*/ 9976 h 10000"/>
              <a:gd name="connsiteX23" fmla="*/ 2839 w 10000"/>
              <a:gd name="connsiteY23" fmla="*/ 10000 h 10000"/>
              <a:gd name="connsiteX24" fmla="*/ 2240 w 10000"/>
              <a:gd name="connsiteY24" fmla="*/ 10000 h 10000"/>
              <a:gd name="connsiteX25" fmla="*/ 2234 w 10000"/>
              <a:gd name="connsiteY25" fmla="*/ 9954 h 10000"/>
              <a:gd name="connsiteX26" fmla="*/ 1865 w 10000"/>
              <a:gd name="connsiteY26" fmla="*/ 8298 h 10000"/>
              <a:gd name="connsiteX27" fmla="*/ 0 w 10000"/>
              <a:gd name="connsiteY27" fmla="*/ 0 h 10000"/>
              <a:gd name="connsiteX0" fmla="*/ 10000 w 10000"/>
              <a:gd name="connsiteY0" fmla="*/ 4428 h 10045"/>
              <a:gd name="connsiteX1" fmla="*/ 9844 w 10000"/>
              <a:gd name="connsiteY1" fmla="*/ 3753 h 10045"/>
              <a:gd name="connsiteX2" fmla="*/ 9745 w 10000"/>
              <a:gd name="connsiteY2" fmla="*/ 3287 h 10045"/>
              <a:gd name="connsiteX3" fmla="*/ 9615 w 10000"/>
              <a:gd name="connsiteY3" fmla="*/ 2681 h 10045"/>
              <a:gd name="connsiteX4" fmla="*/ 9589 w 10000"/>
              <a:gd name="connsiteY4" fmla="*/ 2587 h 10045"/>
              <a:gd name="connsiteX5" fmla="*/ 8990 w 10000"/>
              <a:gd name="connsiteY5" fmla="*/ 2587 h 10045"/>
              <a:gd name="connsiteX6" fmla="*/ 8974 w 10000"/>
              <a:gd name="connsiteY6" fmla="*/ 2657 h 10045"/>
              <a:gd name="connsiteX7" fmla="*/ 8729 w 10000"/>
              <a:gd name="connsiteY7" fmla="*/ 3777 h 10045"/>
              <a:gd name="connsiteX8" fmla="*/ 8411 w 10000"/>
              <a:gd name="connsiteY8" fmla="*/ 5175 h 10045"/>
              <a:gd name="connsiteX9" fmla="*/ 8365 w 10000"/>
              <a:gd name="connsiteY9" fmla="*/ 5361 h 10045"/>
              <a:gd name="connsiteX10" fmla="*/ 8159 w 10000"/>
              <a:gd name="connsiteY10" fmla="*/ 6329 h 10045"/>
              <a:gd name="connsiteX11" fmla="*/ 6734 w 10000"/>
              <a:gd name="connsiteY11" fmla="*/ 9976 h 10045"/>
              <a:gd name="connsiteX12" fmla="*/ 6370 w 10000"/>
              <a:gd name="connsiteY12" fmla="*/ 8345 h 10045"/>
              <a:gd name="connsiteX13" fmla="*/ 5344 w 10000"/>
              <a:gd name="connsiteY13" fmla="*/ 3753 h 10045"/>
              <a:gd name="connsiteX14" fmla="*/ 5245 w 10000"/>
              <a:gd name="connsiteY14" fmla="*/ 3287 h 10045"/>
              <a:gd name="connsiteX15" fmla="*/ 5109 w 10000"/>
              <a:gd name="connsiteY15" fmla="*/ 2681 h 10045"/>
              <a:gd name="connsiteX16" fmla="*/ 5089 w 10000"/>
              <a:gd name="connsiteY16" fmla="*/ 2587 h 10045"/>
              <a:gd name="connsiteX17" fmla="*/ 4490 w 10000"/>
              <a:gd name="connsiteY17" fmla="*/ 2587 h 10045"/>
              <a:gd name="connsiteX18" fmla="*/ 4474 w 10000"/>
              <a:gd name="connsiteY18" fmla="*/ 2657 h 10045"/>
              <a:gd name="connsiteX19" fmla="*/ 4224 w 10000"/>
              <a:gd name="connsiteY19" fmla="*/ 3777 h 10045"/>
              <a:gd name="connsiteX20" fmla="*/ 3036 w 10000"/>
              <a:gd name="connsiteY20" fmla="*/ 9091 h 10045"/>
              <a:gd name="connsiteX21" fmla="*/ 2844 w 10000"/>
              <a:gd name="connsiteY21" fmla="*/ 9976 h 10045"/>
              <a:gd name="connsiteX22" fmla="*/ 2839 w 10000"/>
              <a:gd name="connsiteY22" fmla="*/ 10000 h 10045"/>
              <a:gd name="connsiteX23" fmla="*/ 2240 w 10000"/>
              <a:gd name="connsiteY23" fmla="*/ 10000 h 10045"/>
              <a:gd name="connsiteX24" fmla="*/ 2234 w 10000"/>
              <a:gd name="connsiteY24" fmla="*/ 9954 h 10045"/>
              <a:gd name="connsiteX25" fmla="*/ 1865 w 10000"/>
              <a:gd name="connsiteY25" fmla="*/ 8298 h 10045"/>
              <a:gd name="connsiteX26" fmla="*/ 0 w 10000"/>
              <a:gd name="connsiteY26" fmla="*/ 0 h 10045"/>
              <a:gd name="connsiteX0" fmla="*/ 10000 w 10000"/>
              <a:gd name="connsiteY0" fmla="*/ 4428 h 10000"/>
              <a:gd name="connsiteX1" fmla="*/ 9844 w 10000"/>
              <a:gd name="connsiteY1" fmla="*/ 3753 h 10000"/>
              <a:gd name="connsiteX2" fmla="*/ 9745 w 10000"/>
              <a:gd name="connsiteY2" fmla="*/ 3287 h 10000"/>
              <a:gd name="connsiteX3" fmla="*/ 9615 w 10000"/>
              <a:gd name="connsiteY3" fmla="*/ 2681 h 10000"/>
              <a:gd name="connsiteX4" fmla="*/ 9589 w 10000"/>
              <a:gd name="connsiteY4" fmla="*/ 2587 h 10000"/>
              <a:gd name="connsiteX5" fmla="*/ 8990 w 10000"/>
              <a:gd name="connsiteY5" fmla="*/ 2587 h 10000"/>
              <a:gd name="connsiteX6" fmla="*/ 8974 w 10000"/>
              <a:gd name="connsiteY6" fmla="*/ 2657 h 10000"/>
              <a:gd name="connsiteX7" fmla="*/ 8729 w 10000"/>
              <a:gd name="connsiteY7" fmla="*/ 3777 h 10000"/>
              <a:gd name="connsiteX8" fmla="*/ 8411 w 10000"/>
              <a:gd name="connsiteY8" fmla="*/ 5175 h 10000"/>
              <a:gd name="connsiteX9" fmla="*/ 8365 w 10000"/>
              <a:gd name="connsiteY9" fmla="*/ 5361 h 10000"/>
              <a:gd name="connsiteX10" fmla="*/ 8159 w 10000"/>
              <a:gd name="connsiteY10" fmla="*/ 6329 h 10000"/>
              <a:gd name="connsiteX11" fmla="*/ 6370 w 10000"/>
              <a:gd name="connsiteY11" fmla="*/ 8345 h 10000"/>
              <a:gd name="connsiteX12" fmla="*/ 5344 w 10000"/>
              <a:gd name="connsiteY12" fmla="*/ 3753 h 10000"/>
              <a:gd name="connsiteX13" fmla="*/ 5245 w 10000"/>
              <a:gd name="connsiteY13" fmla="*/ 3287 h 10000"/>
              <a:gd name="connsiteX14" fmla="*/ 5109 w 10000"/>
              <a:gd name="connsiteY14" fmla="*/ 2681 h 10000"/>
              <a:gd name="connsiteX15" fmla="*/ 5089 w 10000"/>
              <a:gd name="connsiteY15" fmla="*/ 2587 h 10000"/>
              <a:gd name="connsiteX16" fmla="*/ 4490 w 10000"/>
              <a:gd name="connsiteY16" fmla="*/ 2587 h 10000"/>
              <a:gd name="connsiteX17" fmla="*/ 4474 w 10000"/>
              <a:gd name="connsiteY17" fmla="*/ 2657 h 10000"/>
              <a:gd name="connsiteX18" fmla="*/ 4224 w 10000"/>
              <a:gd name="connsiteY18" fmla="*/ 3777 h 10000"/>
              <a:gd name="connsiteX19" fmla="*/ 3036 w 10000"/>
              <a:gd name="connsiteY19" fmla="*/ 9091 h 10000"/>
              <a:gd name="connsiteX20" fmla="*/ 2844 w 10000"/>
              <a:gd name="connsiteY20" fmla="*/ 9976 h 10000"/>
              <a:gd name="connsiteX21" fmla="*/ 2839 w 10000"/>
              <a:gd name="connsiteY21" fmla="*/ 10000 h 10000"/>
              <a:gd name="connsiteX22" fmla="*/ 2240 w 10000"/>
              <a:gd name="connsiteY22" fmla="*/ 10000 h 10000"/>
              <a:gd name="connsiteX23" fmla="*/ 2234 w 10000"/>
              <a:gd name="connsiteY23" fmla="*/ 9954 h 10000"/>
              <a:gd name="connsiteX24" fmla="*/ 1865 w 10000"/>
              <a:gd name="connsiteY24" fmla="*/ 8298 h 10000"/>
              <a:gd name="connsiteX25" fmla="*/ 0 w 10000"/>
              <a:gd name="connsiteY25" fmla="*/ 0 h 10000"/>
              <a:gd name="connsiteX0" fmla="*/ 10000 w 10000"/>
              <a:gd name="connsiteY0" fmla="*/ 4428 h 10000"/>
              <a:gd name="connsiteX1" fmla="*/ 9844 w 10000"/>
              <a:gd name="connsiteY1" fmla="*/ 3753 h 10000"/>
              <a:gd name="connsiteX2" fmla="*/ 9745 w 10000"/>
              <a:gd name="connsiteY2" fmla="*/ 3287 h 10000"/>
              <a:gd name="connsiteX3" fmla="*/ 9615 w 10000"/>
              <a:gd name="connsiteY3" fmla="*/ 2681 h 10000"/>
              <a:gd name="connsiteX4" fmla="*/ 9589 w 10000"/>
              <a:gd name="connsiteY4" fmla="*/ 2587 h 10000"/>
              <a:gd name="connsiteX5" fmla="*/ 8990 w 10000"/>
              <a:gd name="connsiteY5" fmla="*/ 2587 h 10000"/>
              <a:gd name="connsiteX6" fmla="*/ 8974 w 10000"/>
              <a:gd name="connsiteY6" fmla="*/ 2657 h 10000"/>
              <a:gd name="connsiteX7" fmla="*/ 8729 w 10000"/>
              <a:gd name="connsiteY7" fmla="*/ 3777 h 10000"/>
              <a:gd name="connsiteX8" fmla="*/ 8411 w 10000"/>
              <a:gd name="connsiteY8" fmla="*/ 5175 h 10000"/>
              <a:gd name="connsiteX9" fmla="*/ 8365 w 10000"/>
              <a:gd name="connsiteY9" fmla="*/ 5361 h 10000"/>
              <a:gd name="connsiteX10" fmla="*/ 8159 w 10000"/>
              <a:gd name="connsiteY10" fmla="*/ 6329 h 10000"/>
              <a:gd name="connsiteX11" fmla="*/ 5344 w 10000"/>
              <a:gd name="connsiteY11" fmla="*/ 3753 h 10000"/>
              <a:gd name="connsiteX12" fmla="*/ 5245 w 10000"/>
              <a:gd name="connsiteY12" fmla="*/ 3287 h 10000"/>
              <a:gd name="connsiteX13" fmla="*/ 5109 w 10000"/>
              <a:gd name="connsiteY13" fmla="*/ 2681 h 10000"/>
              <a:gd name="connsiteX14" fmla="*/ 5089 w 10000"/>
              <a:gd name="connsiteY14" fmla="*/ 2587 h 10000"/>
              <a:gd name="connsiteX15" fmla="*/ 4490 w 10000"/>
              <a:gd name="connsiteY15" fmla="*/ 2587 h 10000"/>
              <a:gd name="connsiteX16" fmla="*/ 4474 w 10000"/>
              <a:gd name="connsiteY16" fmla="*/ 2657 h 10000"/>
              <a:gd name="connsiteX17" fmla="*/ 4224 w 10000"/>
              <a:gd name="connsiteY17" fmla="*/ 3777 h 10000"/>
              <a:gd name="connsiteX18" fmla="*/ 3036 w 10000"/>
              <a:gd name="connsiteY18" fmla="*/ 9091 h 10000"/>
              <a:gd name="connsiteX19" fmla="*/ 2844 w 10000"/>
              <a:gd name="connsiteY19" fmla="*/ 9976 h 10000"/>
              <a:gd name="connsiteX20" fmla="*/ 2839 w 10000"/>
              <a:gd name="connsiteY20" fmla="*/ 10000 h 10000"/>
              <a:gd name="connsiteX21" fmla="*/ 2240 w 10000"/>
              <a:gd name="connsiteY21" fmla="*/ 10000 h 10000"/>
              <a:gd name="connsiteX22" fmla="*/ 2234 w 10000"/>
              <a:gd name="connsiteY22" fmla="*/ 9954 h 10000"/>
              <a:gd name="connsiteX23" fmla="*/ 1865 w 10000"/>
              <a:gd name="connsiteY23" fmla="*/ 8298 h 10000"/>
              <a:gd name="connsiteX24" fmla="*/ 0 w 10000"/>
              <a:gd name="connsiteY24" fmla="*/ 0 h 10000"/>
              <a:gd name="connsiteX0" fmla="*/ 10000 w 10000"/>
              <a:gd name="connsiteY0" fmla="*/ 4428 h 10000"/>
              <a:gd name="connsiteX1" fmla="*/ 9844 w 10000"/>
              <a:gd name="connsiteY1" fmla="*/ 3753 h 10000"/>
              <a:gd name="connsiteX2" fmla="*/ 9745 w 10000"/>
              <a:gd name="connsiteY2" fmla="*/ 3287 h 10000"/>
              <a:gd name="connsiteX3" fmla="*/ 9615 w 10000"/>
              <a:gd name="connsiteY3" fmla="*/ 2681 h 10000"/>
              <a:gd name="connsiteX4" fmla="*/ 9589 w 10000"/>
              <a:gd name="connsiteY4" fmla="*/ 2587 h 10000"/>
              <a:gd name="connsiteX5" fmla="*/ 8990 w 10000"/>
              <a:gd name="connsiteY5" fmla="*/ 2587 h 10000"/>
              <a:gd name="connsiteX6" fmla="*/ 8974 w 10000"/>
              <a:gd name="connsiteY6" fmla="*/ 2657 h 10000"/>
              <a:gd name="connsiteX7" fmla="*/ 8729 w 10000"/>
              <a:gd name="connsiteY7" fmla="*/ 3777 h 10000"/>
              <a:gd name="connsiteX8" fmla="*/ 8411 w 10000"/>
              <a:gd name="connsiteY8" fmla="*/ 5175 h 10000"/>
              <a:gd name="connsiteX9" fmla="*/ 8365 w 10000"/>
              <a:gd name="connsiteY9" fmla="*/ 5361 h 10000"/>
              <a:gd name="connsiteX10" fmla="*/ 8159 w 10000"/>
              <a:gd name="connsiteY10" fmla="*/ 6329 h 10000"/>
              <a:gd name="connsiteX11" fmla="*/ 5245 w 10000"/>
              <a:gd name="connsiteY11" fmla="*/ 3287 h 10000"/>
              <a:gd name="connsiteX12" fmla="*/ 5109 w 10000"/>
              <a:gd name="connsiteY12" fmla="*/ 2681 h 10000"/>
              <a:gd name="connsiteX13" fmla="*/ 5089 w 10000"/>
              <a:gd name="connsiteY13" fmla="*/ 2587 h 10000"/>
              <a:gd name="connsiteX14" fmla="*/ 4490 w 10000"/>
              <a:gd name="connsiteY14" fmla="*/ 2587 h 10000"/>
              <a:gd name="connsiteX15" fmla="*/ 4474 w 10000"/>
              <a:gd name="connsiteY15" fmla="*/ 2657 h 10000"/>
              <a:gd name="connsiteX16" fmla="*/ 4224 w 10000"/>
              <a:gd name="connsiteY16" fmla="*/ 3777 h 10000"/>
              <a:gd name="connsiteX17" fmla="*/ 3036 w 10000"/>
              <a:gd name="connsiteY17" fmla="*/ 9091 h 10000"/>
              <a:gd name="connsiteX18" fmla="*/ 2844 w 10000"/>
              <a:gd name="connsiteY18" fmla="*/ 9976 h 10000"/>
              <a:gd name="connsiteX19" fmla="*/ 2839 w 10000"/>
              <a:gd name="connsiteY19" fmla="*/ 10000 h 10000"/>
              <a:gd name="connsiteX20" fmla="*/ 2240 w 10000"/>
              <a:gd name="connsiteY20" fmla="*/ 10000 h 10000"/>
              <a:gd name="connsiteX21" fmla="*/ 2234 w 10000"/>
              <a:gd name="connsiteY21" fmla="*/ 9954 h 10000"/>
              <a:gd name="connsiteX22" fmla="*/ 1865 w 10000"/>
              <a:gd name="connsiteY22" fmla="*/ 8298 h 10000"/>
              <a:gd name="connsiteX23" fmla="*/ 0 w 10000"/>
              <a:gd name="connsiteY23" fmla="*/ 0 h 10000"/>
              <a:gd name="connsiteX0" fmla="*/ 10000 w 10000"/>
              <a:gd name="connsiteY0" fmla="*/ 4428 h 10000"/>
              <a:gd name="connsiteX1" fmla="*/ 9844 w 10000"/>
              <a:gd name="connsiteY1" fmla="*/ 3753 h 10000"/>
              <a:gd name="connsiteX2" fmla="*/ 9745 w 10000"/>
              <a:gd name="connsiteY2" fmla="*/ 3287 h 10000"/>
              <a:gd name="connsiteX3" fmla="*/ 9615 w 10000"/>
              <a:gd name="connsiteY3" fmla="*/ 2681 h 10000"/>
              <a:gd name="connsiteX4" fmla="*/ 9589 w 10000"/>
              <a:gd name="connsiteY4" fmla="*/ 2587 h 10000"/>
              <a:gd name="connsiteX5" fmla="*/ 8990 w 10000"/>
              <a:gd name="connsiteY5" fmla="*/ 2587 h 10000"/>
              <a:gd name="connsiteX6" fmla="*/ 8974 w 10000"/>
              <a:gd name="connsiteY6" fmla="*/ 2657 h 10000"/>
              <a:gd name="connsiteX7" fmla="*/ 8729 w 10000"/>
              <a:gd name="connsiteY7" fmla="*/ 3777 h 10000"/>
              <a:gd name="connsiteX8" fmla="*/ 8411 w 10000"/>
              <a:gd name="connsiteY8" fmla="*/ 5175 h 10000"/>
              <a:gd name="connsiteX9" fmla="*/ 8365 w 10000"/>
              <a:gd name="connsiteY9" fmla="*/ 5361 h 10000"/>
              <a:gd name="connsiteX10" fmla="*/ 8159 w 10000"/>
              <a:gd name="connsiteY10" fmla="*/ 6329 h 10000"/>
              <a:gd name="connsiteX11" fmla="*/ 5109 w 10000"/>
              <a:gd name="connsiteY11" fmla="*/ 2681 h 10000"/>
              <a:gd name="connsiteX12" fmla="*/ 5089 w 10000"/>
              <a:gd name="connsiteY12" fmla="*/ 2587 h 10000"/>
              <a:gd name="connsiteX13" fmla="*/ 4490 w 10000"/>
              <a:gd name="connsiteY13" fmla="*/ 2587 h 10000"/>
              <a:gd name="connsiteX14" fmla="*/ 4474 w 10000"/>
              <a:gd name="connsiteY14" fmla="*/ 2657 h 10000"/>
              <a:gd name="connsiteX15" fmla="*/ 4224 w 10000"/>
              <a:gd name="connsiteY15" fmla="*/ 3777 h 10000"/>
              <a:gd name="connsiteX16" fmla="*/ 3036 w 10000"/>
              <a:gd name="connsiteY16" fmla="*/ 9091 h 10000"/>
              <a:gd name="connsiteX17" fmla="*/ 2844 w 10000"/>
              <a:gd name="connsiteY17" fmla="*/ 9976 h 10000"/>
              <a:gd name="connsiteX18" fmla="*/ 2839 w 10000"/>
              <a:gd name="connsiteY18" fmla="*/ 10000 h 10000"/>
              <a:gd name="connsiteX19" fmla="*/ 2240 w 10000"/>
              <a:gd name="connsiteY19" fmla="*/ 10000 h 10000"/>
              <a:gd name="connsiteX20" fmla="*/ 2234 w 10000"/>
              <a:gd name="connsiteY20" fmla="*/ 9954 h 10000"/>
              <a:gd name="connsiteX21" fmla="*/ 1865 w 10000"/>
              <a:gd name="connsiteY21" fmla="*/ 8298 h 10000"/>
              <a:gd name="connsiteX22" fmla="*/ 0 w 10000"/>
              <a:gd name="connsiteY22" fmla="*/ 0 h 10000"/>
              <a:gd name="connsiteX0" fmla="*/ 10000 w 10000"/>
              <a:gd name="connsiteY0" fmla="*/ 4428 h 10000"/>
              <a:gd name="connsiteX1" fmla="*/ 9844 w 10000"/>
              <a:gd name="connsiteY1" fmla="*/ 3753 h 10000"/>
              <a:gd name="connsiteX2" fmla="*/ 9745 w 10000"/>
              <a:gd name="connsiteY2" fmla="*/ 3287 h 10000"/>
              <a:gd name="connsiteX3" fmla="*/ 9615 w 10000"/>
              <a:gd name="connsiteY3" fmla="*/ 2681 h 10000"/>
              <a:gd name="connsiteX4" fmla="*/ 9589 w 10000"/>
              <a:gd name="connsiteY4" fmla="*/ 2587 h 10000"/>
              <a:gd name="connsiteX5" fmla="*/ 8990 w 10000"/>
              <a:gd name="connsiteY5" fmla="*/ 2587 h 10000"/>
              <a:gd name="connsiteX6" fmla="*/ 8974 w 10000"/>
              <a:gd name="connsiteY6" fmla="*/ 2657 h 10000"/>
              <a:gd name="connsiteX7" fmla="*/ 8729 w 10000"/>
              <a:gd name="connsiteY7" fmla="*/ 3777 h 10000"/>
              <a:gd name="connsiteX8" fmla="*/ 8411 w 10000"/>
              <a:gd name="connsiteY8" fmla="*/ 5175 h 10000"/>
              <a:gd name="connsiteX9" fmla="*/ 8365 w 10000"/>
              <a:gd name="connsiteY9" fmla="*/ 5361 h 10000"/>
              <a:gd name="connsiteX10" fmla="*/ 8159 w 10000"/>
              <a:gd name="connsiteY10" fmla="*/ 6329 h 10000"/>
              <a:gd name="connsiteX11" fmla="*/ 5109 w 10000"/>
              <a:gd name="connsiteY11" fmla="*/ 2681 h 10000"/>
              <a:gd name="connsiteX12" fmla="*/ 4490 w 10000"/>
              <a:gd name="connsiteY12" fmla="*/ 2587 h 10000"/>
              <a:gd name="connsiteX13" fmla="*/ 4474 w 10000"/>
              <a:gd name="connsiteY13" fmla="*/ 2657 h 10000"/>
              <a:gd name="connsiteX14" fmla="*/ 4224 w 10000"/>
              <a:gd name="connsiteY14" fmla="*/ 3777 h 10000"/>
              <a:gd name="connsiteX15" fmla="*/ 3036 w 10000"/>
              <a:gd name="connsiteY15" fmla="*/ 9091 h 10000"/>
              <a:gd name="connsiteX16" fmla="*/ 2844 w 10000"/>
              <a:gd name="connsiteY16" fmla="*/ 9976 h 10000"/>
              <a:gd name="connsiteX17" fmla="*/ 2839 w 10000"/>
              <a:gd name="connsiteY17" fmla="*/ 10000 h 10000"/>
              <a:gd name="connsiteX18" fmla="*/ 2240 w 10000"/>
              <a:gd name="connsiteY18" fmla="*/ 10000 h 10000"/>
              <a:gd name="connsiteX19" fmla="*/ 2234 w 10000"/>
              <a:gd name="connsiteY19" fmla="*/ 9954 h 10000"/>
              <a:gd name="connsiteX20" fmla="*/ 1865 w 10000"/>
              <a:gd name="connsiteY20" fmla="*/ 8298 h 10000"/>
              <a:gd name="connsiteX21" fmla="*/ 0 w 10000"/>
              <a:gd name="connsiteY21" fmla="*/ 0 h 10000"/>
              <a:gd name="connsiteX0" fmla="*/ 10000 w 10000"/>
              <a:gd name="connsiteY0" fmla="*/ 4428 h 10000"/>
              <a:gd name="connsiteX1" fmla="*/ 9844 w 10000"/>
              <a:gd name="connsiteY1" fmla="*/ 3753 h 10000"/>
              <a:gd name="connsiteX2" fmla="*/ 9745 w 10000"/>
              <a:gd name="connsiteY2" fmla="*/ 3287 h 10000"/>
              <a:gd name="connsiteX3" fmla="*/ 9615 w 10000"/>
              <a:gd name="connsiteY3" fmla="*/ 2681 h 10000"/>
              <a:gd name="connsiteX4" fmla="*/ 9589 w 10000"/>
              <a:gd name="connsiteY4" fmla="*/ 2587 h 10000"/>
              <a:gd name="connsiteX5" fmla="*/ 8990 w 10000"/>
              <a:gd name="connsiteY5" fmla="*/ 2587 h 10000"/>
              <a:gd name="connsiteX6" fmla="*/ 8974 w 10000"/>
              <a:gd name="connsiteY6" fmla="*/ 2657 h 10000"/>
              <a:gd name="connsiteX7" fmla="*/ 8729 w 10000"/>
              <a:gd name="connsiteY7" fmla="*/ 3777 h 10000"/>
              <a:gd name="connsiteX8" fmla="*/ 8411 w 10000"/>
              <a:gd name="connsiteY8" fmla="*/ 5175 h 10000"/>
              <a:gd name="connsiteX9" fmla="*/ 8365 w 10000"/>
              <a:gd name="connsiteY9" fmla="*/ 5361 h 10000"/>
              <a:gd name="connsiteX10" fmla="*/ 8159 w 10000"/>
              <a:gd name="connsiteY10" fmla="*/ 6329 h 10000"/>
              <a:gd name="connsiteX11" fmla="*/ 4490 w 10000"/>
              <a:gd name="connsiteY11" fmla="*/ 2587 h 10000"/>
              <a:gd name="connsiteX12" fmla="*/ 4474 w 10000"/>
              <a:gd name="connsiteY12" fmla="*/ 2657 h 10000"/>
              <a:gd name="connsiteX13" fmla="*/ 4224 w 10000"/>
              <a:gd name="connsiteY13" fmla="*/ 3777 h 10000"/>
              <a:gd name="connsiteX14" fmla="*/ 3036 w 10000"/>
              <a:gd name="connsiteY14" fmla="*/ 9091 h 10000"/>
              <a:gd name="connsiteX15" fmla="*/ 2844 w 10000"/>
              <a:gd name="connsiteY15" fmla="*/ 9976 h 10000"/>
              <a:gd name="connsiteX16" fmla="*/ 2839 w 10000"/>
              <a:gd name="connsiteY16" fmla="*/ 10000 h 10000"/>
              <a:gd name="connsiteX17" fmla="*/ 2240 w 10000"/>
              <a:gd name="connsiteY17" fmla="*/ 10000 h 10000"/>
              <a:gd name="connsiteX18" fmla="*/ 2234 w 10000"/>
              <a:gd name="connsiteY18" fmla="*/ 9954 h 10000"/>
              <a:gd name="connsiteX19" fmla="*/ 1865 w 10000"/>
              <a:gd name="connsiteY19" fmla="*/ 8298 h 10000"/>
              <a:gd name="connsiteX20" fmla="*/ 0 w 10000"/>
              <a:gd name="connsiteY20" fmla="*/ 0 h 10000"/>
              <a:gd name="connsiteX0" fmla="*/ 10000 w 10000"/>
              <a:gd name="connsiteY0" fmla="*/ 4428 h 10000"/>
              <a:gd name="connsiteX1" fmla="*/ 9844 w 10000"/>
              <a:gd name="connsiteY1" fmla="*/ 3753 h 10000"/>
              <a:gd name="connsiteX2" fmla="*/ 9745 w 10000"/>
              <a:gd name="connsiteY2" fmla="*/ 3287 h 10000"/>
              <a:gd name="connsiteX3" fmla="*/ 9615 w 10000"/>
              <a:gd name="connsiteY3" fmla="*/ 2681 h 10000"/>
              <a:gd name="connsiteX4" fmla="*/ 9589 w 10000"/>
              <a:gd name="connsiteY4" fmla="*/ 2587 h 10000"/>
              <a:gd name="connsiteX5" fmla="*/ 8990 w 10000"/>
              <a:gd name="connsiteY5" fmla="*/ 2587 h 10000"/>
              <a:gd name="connsiteX6" fmla="*/ 8974 w 10000"/>
              <a:gd name="connsiteY6" fmla="*/ 2657 h 10000"/>
              <a:gd name="connsiteX7" fmla="*/ 8729 w 10000"/>
              <a:gd name="connsiteY7" fmla="*/ 3777 h 10000"/>
              <a:gd name="connsiteX8" fmla="*/ 8411 w 10000"/>
              <a:gd name="connsiteY8" fmla="*/ 5175 h 10000"/>
              <a:gd name="connsiteX9" fmla="*/ 8365 w 10000"/>
              <a:gd name="connsiteY9" fmla="*/ 5361 h 10000"/>
              <a:gd name="connsiteX10" fmla="*/ 8159 w 10000"/>
              <a:gd name="connsiteY10" fmla="*/ 6329 h 10000"/>
              <a:gd name="connsiteX11" fmla="*/ 4490 w 10000"/>
              <a:gd name="connsiteY11" fmla="*/ 2587 h 10000"/>
              <a:gd name="connsiteX12" fmla="*/ 4224 w 10000"/>
              <a:gd name="connsiteY12" fmla="*/ 3777 h 10000"/>
              <a:gd name="connsiteX13" fmla="*/ 3036 w 10000"/>
              <a:gd name="connsiteY13" fmla="*/ 9091 h 10000"/>
              <a:gd name="connsiteX14" fmla="*/ 2844 w 10000"/>
              <a:gd name="connsiteY14" fmla="*/ 9976 h 10000"/>
              <a:gd name="connsiteX15" fmla="*/ 2839 w 10000"/>
              <a:gd name="connsiteY15" fmla="*/ 10000 h 10000"/>
              <a:gd name="connsiteX16" fmla="*/ 2240 w 10000"/>
              <a:gd name="connsiteY16" fmla="*/ 10000 h 10000"/>
              <a:gd name="connsiteX17" fmla="*/ 2234 w 10000"/>
              <a:gd name="connsiteY17" fmla="*/ 9954 h 10000"/>
              <a:gd name="connsiteX18" fmla="*/ 1865 w 10000"/>
              <a:gd name="connsiteY18" fmla="*/ 8298 h 10000"/>
              <a:gd name="connsiteX19" fmla="*/ 0 w 10000"/>
              <a:gd name="connsiteY19" fmla="*/ 0 h 10000"/>
              <a:gd name="connsiteX0" fmla="*/ 10000 w 10000"/>
              <a:gd name="connsiteY0" fmla="*/ 4428 h 10000"/>
              <a:gd name="connsiteX1" fmla="*/ 9844 w 10000"/>
              <a:gd name="connsiteY1" fmla="*/ 3753 h 10000"/>
              <a:gd name="connsiteX2" fmla="*/ 9745 w 10000"/>
              <a:gd name="connsiteY2" fmla="*/ 3287 h 10000"/>
              <a:gd name="connsiteX3" fmla="*/ 9615 w 10000"/>
              <a:gd name="connsiteY3" fmla="*/ 2681 h 10000"/>
              <a:gd name="connsiteX4" fmla="*/ 9589 w 10000"/>
              <a:gd name="connsiteY4" fmla="*/ 2587 h 10000"/>
              <a:gd name="connsiteX5" fmla="*/ 8990 w 10000"/>
              <a:gd name="connsiteY5" fmla="*/ 2587 h 10000"/>
              <a:gd name="connsiteX6" fmla="*/ 8974 w 10000"/>
              <a:gd name="connsiteY6" fmla="*/ 2657 h 10000"/>
              <a:gd name="connsiteX7" fmla="*/ 8729 w 10000"/>
              <a:gd name="connsiteY7" fmla="*/ 3777 h 10000"/>
              <a:gd name="connsiteX8" fmla="*/ 8411 w 10000"/>
              <a:gd name="connsiteY8" fmla="*/ 5175 h 10000"/>
              <a:gd name="connsiteX9" fmla="*/ 8365 w 10000"/>
              <a:gd name="connsiteY9" fmla="*/ 5361 h 10000"/>
              <a:gd name="connsiteX10" fmla="*/ 8159 w 10000"/>
              <a:gd name="connsiteY10" fmla="*/ 6329 h 10000"/>
              <a:gd name="connsiteX11" fmla="*/ 4224 w 10000"/>
              <a:gd name="connsiteY11" fmla="*/ 3777 h 10000"/>
              <a:gd name="connsiteX12" fmla="*/ 3036 w 10000"/>
              <a:gd name="connsiteY12" fmla="*/ 9091 h 10000"/>
              <a:gd name="connsiteX13" fmla="*/ 2844 w 10000"/>
              <a:gd name="connsiteY13" fmla="*/ 9976 h 10000"/>
              <a:gd name="connsiteX14" fmla="*/ 2839 w 10000"/>
              <a:gd name="connsiteY14" fmla="*/ 10000 h 10000"/>
              <a:gd name="connsiteX15" fmla="*/ 2240 w 10000"/>
              <a:gd name="connsiteY15" fmla="*/ 10000 h 10000"/>
              <a:gd name="connsiteX16" fmla="*/ 2234 w 10000"/>
              <a:gd name="connsiteY16" fmla="*/ 9954 h 10000"/>
              <a:gd name="connsiteX17" fmla="*/ 1865 w 10000"/>
              <a:gd name="connsiteY17" fmla="*/ 8298 h 10000"/>
              <a:gd name="connsiteX18" fmla="*/ 0 w 10000"/>
              <a:gd name="connsiteY18" fmla="*/ 0 h 10000"/>
              <a:gd name="connsiteX0" fmla="*/ 10000 w 10000"/>
              <a:gd name="connsiteY0" fmla="*/ 4428 h 10000"/>
              <a:gd name="connsiteX1" fmla="*/ 9844 w 10000"/>
              <a:gd name="connsiteY1" fmla="*/ 3753 h 10000"/>
              <a:gd name="connsiteX2" fmla="*/ 9745 w 10000"/>
              <a:gd name="connsiteY2" fmla="*/ 3287 h 10000"/>
              <a:gd name="connsiteX3" fmla="*/ 9615 w 10000"/>
              <a:gd name="connsiteY3" fmla="*/ 2681 h 10000"/>
              <a:gd name="connsiteX4" fmla="*/ 9589 w 10000"/>
              <a:gd name="connsiteY4" fmla="*/ 2587 h 10000"/>
              <a:gd name="connsiteX5" fmla="*/ 8990 w 10000"/>
              <a:gd name="connsiteY5" fmla="*/ 2587 h 10000"/>
              <a:gd name="connsiteX6" fmla="*/ 8974 w 10000"/>
              <a:gd name="connsiteY6" fmla="*/ 2657 h 10000"/>
              <a:gd name="connsiteX7" fmla="*/ 8729 w 10000"/>
              <a:gd name="connsiteY7" fmla="*/ 3777 h 10000"/>
              <a:gd name="connsiteX8" fmla="*/ 8411 w 10000"/>
              <a:gd name="connsiteY8" fmla="*/ 5175 h 10000"/>
              <a:gd name="connsiteX9" fmla="*/ 8365 w 10000"/>
              <a:gd name="connsiteY9" fmla="*/ 5361 h 10000"/>
              <a:gd name="connsiteX10" fmla="*/ 8159 w 10000"/>
              <a:gd name="connsiteY10" fmla="*/ 6329 h 10000"/>
              <a:gd name="connsiteX11" fmla="*/ 3036 w 10000"/>
              <a:gd name="connsiteY11" fmla="*/ 9091 h 10000"/>
              <a:gd name="connsiteX12" fmla="*/ 2844 w 10000"/>
              <a:gd name="connsiteY12" fmla="*/ 9976 h 10000"/>
              <a:gd name="connsiteX13" fmla="*/ 2839 w 10000"/>
              <a:gd name="connsiteY13" fmla="*/ 10000 h 10000"/>
              <a:gd name="connsiteX14" fmla="*/ 2240 w 10000"/>
              <a:gd name="connsiteY14" fmla="*/ 10000 h 10000"/>
              <a:gd name="connsiteX15" fmla="*/ 2234 w 10000"/>
              <a:gd name="connsiteY15" fmla="*/ 9954 h 10000"/>
              <a:gd name="connsiteX16" fmla="*/ 1865 w 10000"/>
              <a:gd name="connsiteY16" fmla="*/ 8298 h 10000"/>
              <a:gd name="connsiteX17" fmla="*/ 0 w 10000"/>
              <a:gd name="connsiteY17" fmla="*/ 0 h 10000"/>
              <a:gd name="connsiteX0" fmla="*/ 10000 w 10000"/>
              <a:gd name="connsiteY0" fmla="*/ 4428 h 10000"/>
              <a:gd name="connsiteX1" fmla="*/ 9844 w 10000"/>
              <a:gd name="connsiteY1" fmla="*/ 3753 h 10000"/>
              <a:gd name="connsiteX2" fmla="*/ 9745 w 10000"/>
              <a:gd name="connsiteY2" fmla="*/ 3287 h 10000"/>
              <a:gd name="connsiteX3" fmla="*/ 9615 w 10000"/>
              <a:gd name="connsiteY3" fmla="*/ 2681 h 10000"/>
              <a:gd name="connsiteX4" fmla="*/ 9589 w 10000"/>
              <a:gd name="connsiteY4" fmla="*/ 2587 h 10000"/>
              <a:gd name="connsiteX5" fmla="*/ 8990 w 10000"/>
              <a:gd name="connsiteY5" fmla="*/ 2587 h 10000"/>
              <a:gd name="connsiteX6" fmla="*/ 8974 w 10000"/>
              <a:gd name="connsiteY6" fmla="*/ 2657 h 10000"/>
              <a:gd name="connsiteX7" fmla="*/ 8729 w 10000"/>
              <a:gd name="connsiteY7" fmla="*/ 3777 h 10000"/>
              <a:gd name="connsiteX8" fmla="*/ 8411 w 10000"/>
              <a:gd name="connsiteY8" fmla="*/ 5175 h 10000"/>
              <a:gd name="connsiteX9" fmla="*/ 8365 w 10000"/>
              <a:gd name="connsiteY9" fmla="*/ 5361 h 10000"/>
              <a:gd name="connsiteX10" fmla="*/ 8159 w 10000"/>
              <a:gd name="connsiteY10" fmla="*/ 6329 h 10000"/>
              <a:gd name="connsiteX11" fmla="*/ 2844 w 10000"/>
              <a:gd name="connsiteY11" fmla="*/ 9976 h 10000"/>
              <a:gd name="connsiteX12" fmla="*/ 2839 w 10000"/>
              <a:gd name="connsiteY12" fmla="*/ 10000 h 10000"/>
              <a:gd name="connsiteX13" fmla="*/ 2240 w 10000"/>
              <a:gd name="connsiteY13" fmla="*/ 10000 h 10000"/>
              <a:gd name="connsiteX14" fmla="*/ 2234 w 10000"/>
              <a:gd name="connsiteY14" fmla="*/ 9954 h 10000"/>
              <a:gd name="connsiteX15" fmla="*/ 1865 w 10000"/>
              <a:gd name="connsiteY15" fmla="*/ 8298 h 10000"/>
              <a:gd name="connsiteX16" fmla="*/ 0 w 10000"/>
              <a:gd name="connsiteY16" fmla="*/ 0 h 10000"/>
              <a:gd name="connsiteX0" fmla="*/ 10000 w 10000"/>
              <a:gd name="connsiteY0" fmla="*/ 4428 h 10000"/>
              <a:gd name="connsiteX1" fmla="*/ 9844 w 10000"/>
              <a:gd name="connsiteY1" fmla="*/ 3753 h 10000"/>
              <a:gd name="connsiteX2" fmla="*/ 9745 w 10000"/>
              <a:gd name="connsiteY2" fmla="*/ 3287 h 10000"/>
              <a:gd name="connsiteX3" fmla="*/ 9615 w 10000"/>
              <a:gd name="connsiteY3" fmla="*/ 2681 h 10000"/>
              <a:gd name="connsiteX4" fmla="*/ 9589 w 10000"/>
              <a:gd name="connsiteY4" fmla="*/ 2587 h 10000"/>
              <a:gd name="connsiteX5" fmla="*/ 8990 w 10000"/>
              <a:gd name="connsiteY5" fmla="*/ 2587 h 10000"/>
              <a:gd name="connsiteX6" fmla="*/ 8974 w 10000"/>
              <a:gd name="connsiteY6" fmla="*/ 2657 h 10000"/>
              <a:gd name="connsiteX7" fmla="*/ 8729 w 10000"/>
              <a:gd name="connsiteY7" fmla="*/ 3777 h 10000"/>
              <a:gd name="connsiteX8" fmla="*/ 8411 w 10000"/>
              <a:gd name="connsiteY8" fmla="*/ 5175 h 10000"/>
              <a:gd name="connsiteX9" fmla="*/ 8365 w 10000"/>
              <a:gd name="connsiteY9" fmla="*/ 5361 h 10000"/>
              <a:gd name="connsiteX10" fmla="*/ 8159 w 10000"/>
              <a:gd name="connsiteY10" fmla="*/ 6329 h 10000"/>
              <a:gd name="connsiteX11" fmla="*/ 2844 w 10000"/>
              <a:gd name="connsiteY11" fmla="*/ 9976 h 10000"/>
              <a:gd name="connsiteX12" fmla="*/ 2839 w 10000"/>
              <a:gd name="connsiteY12" fmla="*/ 10000 h 10000"/>
              <a:gd name="connsiteX13" fmla="*/ 2240 w 10000"/>
              <a:gd name="connsiteY13" fmla="*/ 10000 h 10000"/>
              <a:gd name="connsiteX14" fmla="*/ 1865 w 10000"/>
              <a:gd name="connsiteY14" fmla="*/ 8298 h 10000"/>
              <a:gd name="connsiteX15" fmla="*/ 0 w 10000"/>
              <a:gd name="connsiteY15" fmla="*/ 0 h 10000"/>
              <a:gd name="connsiteX0" fmla="*/ 10000 w 10000"/>
              <a:gd name="connsiteY0" fmla="*/ 4428 h 10120"/>
              <a:gd name="connsiteX1" fmla="*/ 9844 w 10000"/>
              <a:gd name="connsiteY1" fmla="*/ 3753 h 10120"/>
              <a:gd name="connsiteX2" fmla="*/ 9745 w 10000"/>
              <a:gd name="connsiteY2" fmla="*/ 3287 h 10120"/>
              <a:gd name="connsiteX3" fmla="*/ 9615 w 10000"/>
              <a:gd name="connsiteY3" fmla="*/ 2681 h 10120"/>
              <a:gd name="connsiteX4" fmla="*/ 9589 w 10000"/>
              <a:gd name="connsiteY4" fmla="*/ 2587 h 10120"/>
              <a:gd name="connsiteX5" fmla="*/ 8990 w 10000"/>
              <a:gd name="connsiteY5" fmla="*/ 2587 h 10120"/>
              <a:gd name="connsiteX6" fmla="*/ 8974 w 10000"/>
              <a:gd name="connsiteY6" fmla="*/ 2657 h 10120"/>
              <a:gd name="connsiteX7" fmla="*/ 8729 w 10000"/>
              <a:gd name="connsiteY7" fmla="*/ 3777 h 10120"/>
              <a:gd name="connsiteX8" fmla="*/ 8411 w 10000"/>
              <a:gd name="connsiteY8" fmla="*/ 5175 h 10120"/>
              <a:gd name="connsiteX9" fmla="*/ 8365 w 10000"/>
              <a:gd name="connsiteY9" fmla="*/ 5361 h 10120"/>
              <a:gd name="connsiteX10" fmla="*/ 8159 w 10000"/>
              <a:gd name="connsiteY10" fmla="*/ 6329 h 10120"/>
              <a:gd name="connsiteX11" fmla="*/ 2844 w 10000"/>
              <a:gd name="connsiteY11" fmla="*/ 9976 h 10120"/>
              <a:gd name="connsiteX12" fmla="*/ 2839 w 10000"/>
              <a:gd name="connsiteY12" fmla="*/ 10000 h 10120"/>
              <a:gd name="connsiteX13" fmla="*/ 1865 w 10000"/>
              <a:gd name="connsiteY13" fmla="*/ 8298 h 10120"/>
              <a:gd name="connsiteX14" fmla="*/ 0 w 10000"/>
              <a:gd name="connsiteY14" fmla="*/ 0 h 10120"/>
              <a:gd name="connsiteX0" fmla="*/ 10000 w 10000"/>
              <a:gd name="connsiteY0" fmla="*/ 4428 h 10734"/>
              <a:gd name="connsiteX1" fmla="*/ 9844 w 10000"/>
              <a:gd name="connsiteY1" fmla="*/ 3753 h 10734"/>
              <a:gd name="connsiteX2" fmla="*/ 9745 w 10000"/>
              <a:gd name="connsiteY2" fmla="*/ 3287 h 10734"/>
              <a:gd name="connsiteX3" fmla="*/ 9615 w 10000"/>
              <a:gd name="connsiteY3" fmla="*/ 2681 h 10734"/>
              <a:gd name="connsiteX4" fmla="*/ 9589 w 10000"/>
              <a:gd name="connsiteY4" fmla="*/ 2587 h 10734"/>
              <a:gd name="connsiteX5" fmla="*/ 8990 w 10000"/>
              <a:gd name="connsiteY5" fmla="*/ 2587 h 10734"/>
              <a:gd name="connsiteX6" fmla="*/ 8974 w 10000"/>
              <a:gd name="connsiteY6" fmla="*/ 2657 h 10734"/>
              <a:gd name="connsiteX7" fmla="*/ 8729 w 10000"/>
              <a:gd name="connsiteY7" fmla="*/ 3777 h 10734"/>
              <a:gd name="connsiteX8" fmla="*/ 8411 w 10000"/>
              <a:gd name="connsiteY8" fmla="*/ 5175 h 10734"/>
              <a:gd name="connsiteX9" fmla="*/ 8365 w 10000"/>
              <a:gd name="connsiteY9" fmla="*/ 5361 h 10734"/>
              <a:gd name="connsiteX10" fmla="*/ 8159 w 10000"/>
              <a:gd name="connsiteY10" fmla="*/ 6329 h 10734"/>
              <a:gd name="connsiteX11" fmla="*/ 2844 w 10000"/>
              <a:gd name="connsiteY11" fmla="*/ 9976 h 10734"/>
              <a:gd name="connsiteX12" fmla="*/ 2839 w 10000"/>
              <a:gd name="connsiteY12" fmla="*/ 10000 h 10734"/>
              <a:gd name="connsiteX13" fmla="*/ 0 w 10000"/>
              <a:gd name="connsiteY13" fmla="*/ 0 h 10734"/>
              <a:gd name="connsiteX0" fmla="*/ 7161 w 7161"/>
              <a:gd name="connsiteY0" fmla="*/ 1841 h 8147"/>
              <a:gd name="connsiteX1" fmla="*/ 7005 w 7161"/>
              <a:gd name="connsiteY1" fmla="*/ 1166 h 8147"/>
              <a:gd name="connsiteX2" fmla="*/ 6906 w 7161"/>
              <a:gd name="connsiteY2" fmla="*/ 700 h 8147"/>
              <a:gd name="connsiteX3" fmla="*/ 6776 w 7161"/>
              <a:gd name="connsiteY3" fmla="*/ 94 h 8147"/>
              <a:gd name="connsiteX4" fmla="*/ 6750 w 7161"/>
              <a:gd name="connsiteY4" fmla="*/ 0 h 8147"/>
              <a:gd name="connsiteX5" fmla="*/ 6151 w 7161"/>
              <a:gd name="connsiteY5" fmla="*/ 0 h 8147"/>
              <a:gd name="connsiteX6" fmla="*/ 6135 w 7161"/>
              <a:gd name="connsiteY6" fmla="*/ 70 h 8147"/>
              <a:gd name="connsiteX7" fmla="*/ 5890 w 7161"/>
              <a:gd name="connsiteY7" fmla="*/ 1190 h 8147"/>
              <a:gd name="connsiteX8" fmla="*/ 5572 w 7161"/>
              <a:gd name="connsiteY8" fmla="*/ 2588 h 8147"/>
              <a:gd name="connsiteX9" fmla="*/ 5526 w 7161"/>
              <a:gd name="connsiteY9" fmla="*/ 2774 h 8147"/>
              <a:gd name="connsiteX10" fmla="*/ 5320 w 7161"/>
              <a:gd name="connsiteY10" fmla="*/ 3742 h 8147"/>
              <a:gd name="connsiteX11" fmla="*/ 5 w 7161"/>
              <a:gd name="connsiteY11" fmla="*/ 7389 h 8147"/>
              <a:gd name="connsiteX12" fmla="*/ 0 w 7161"/>
              <a:gd name="connsiteY12" fmla="*/ 7413 h 8147"/>
              <a:gd name="connsiteX0" fmla="*/ 9993 w 9993"/>
              <a:gd name="connsiteY0" fmla="*/ 2260 h 9070"/>
              <a:gd name="connsiteX1" fmla="*/ 9775 w 9993"/>
              <a:gd name="connsiteY1" fmla="*/ 1431 h 9070"/>
              <a:gd name="connsiteX2" fmla="*/ 9637 w 9993"/>
              <a:gd name="connsiteY2" fmla="*/ 859 h 9070"/>
              <a:gd name="connsiteX3" fmla="*/ 9455 w 9993"/>
              <a:gd name="connsiteY3" fmla="*/ 115 h 9070"/>
              <a:gd name="connsiteX4" fmla="*/ 9419 w 9993"/>
              <a:gd name="connsiteY4" fmla="*/ 0 h 9070"/>
              <a:gd name="connsiteX5" fmla="*/ 8583 w 9993"/>
              <a:gd name="connsiteY5" fmla="*/ 0 h 9070"/>
              <a:gd name="connsiteX6" fmla="*/ 8560 w 9993"/>
              <a:gd name="connsiteY6" fmla="*/ 86 h 9070"/>
              <a:gd name="connsiteX7" fmla="*/ 8218 w 9993"/>
              <a:gd name="connsiteY7" fmla="*/ 1461 h 9070"/>
              <a:gd name="connsiteX8" fmla="*/ 7774 w 9993"/>
              <a:gd name="connsiteY8" fmla="*/ 3177 h 9070"/>
              <a:gd name="connsiteX9" fmla="*/ 7710 w 9993"/>
              <a:gd name="connsiteY9" fmla="*/ 3405 h 9070"/>
              <a:gd name="connsiteX10" fmla="*/ 7422 w 9993"/>
              <a:gd name="connsiteY10" fmla="*/ 4593 h 9070"/>
              <a:gd name="connsiteX11" fmla="*/ 0 w 9993"/>
              <a:gd name="connsiteY11" fmla="*/ 9070 h 9070"/>
              <a:gd name="connsiteX0" fmla="*/ 2573 w 2573"/>
              <a:gd name="connsiteY0" fmla="*/ 2492 h 5064"/>
              <a:gd name="connsiteX1" fmla="*/ 2355 w 2573"/>
              <a:gd name="connsiteY1" fmla="*/ 1578 h 5064"/>
              <a:gd name="connsiteX2" fmla="*/ 2217 w 2573"/>
              <a:gd name="connsiteY2" fmla="*/ 947 h 5064"/>
              <a:gd name="connsiteX3" fmla="*/ 2035 w 2573"/>
              <a:gd name="connsiteY3" fmla="*/ 127 h 5064"/>
              <a:gd name="connsiteX4" fmla="*/ 1999 w 2573"/>
              <a:gd name="connsiteY4" fmla="*/ 0 h 5064"/>
              <a:gd name="connsiteX5" fmla="*/ 1162 w 2573"/>
              <a:gd name="connsiteY5" fmla="*/ 0 h 5064"/>
              <a:gd name="connsiteX6" fmla="*/ 1139 w 2573"/>
              <a:gd name="connsiteY6" fmla="*/ 95 h 5064"/>
              <a:gd name="connsiteX7" fmla="*/ 797 w 2573"/>
              <a:gd name="connsiteY7" fmla="*/ 1611 h 5064"/>
              <a:gd name="connsiteX8" fmla="*/ 352 w 2573"/>
              <a:gd name="connsiteY8" fmla="*/ 3503 h 5064"/>
              <a:gd name="connsiteX9" fmla="*/ 288 w 2573"/>
              <a:gd name="connsiteY9" fmla="*/ 3754 h 5064"/>
              <a:gd name="connsiteX10" fmla="*/ 0 w 2573"/>
              <a:gd name="connsiteY10" fmla="*/ 5064 h 5064"/>
              <a:gd name="connsiteX0" fmla="*/ 13120 w 13120"/>
              <a:gd name="connsiteY0" fmla="*/ 11750 h 11750"/>
              <a:gd name="connsiteX1" fmla="*/ 9153 w 13120"/>
              <a:gd name="connsiteY1" fmla="*/ 3116 h 11750"/>
              <a:gd name="connsiteX2" fmla="*/ 8616 w 13120"/>
              <a:gd name="connsiteY2" fmla="*/ 1870 h 11750"/>
              <a:gd name="connsiteX3" fmla="*/ 7909 w 13120"/>
              <a:gd name="connsiteY3" fmla="*/ 251 h 11750"/>
              <a:gd name="connsiteX4" fmla="*/ 7769 w 13120"/>
              <a:gd name="connsiteY4" fmla="*/ 0 h 11750"/>
              <a:gd name="connsiteX5" fmla="*/ 4516 w 13120"/>
              <a:gd name="connsiteY5" fmla="*/ 0 h 11750"/>
              <a:gd name="connsiteX6" fmla="*/ 4427 w 13120"/>
              <a:gd name="connsiteY6" fmla="*/ 188 h 11750"/>
              <a:gd name="connsiteX7" fmla="*/ 3098 w 13120"/>
              <a:gd name="connsiteY7" fmla="*/ 3181 h 11750"/>
              <a:gd name="connsiteX8" fmla="*/ 1368 w 13120"/>
              <a:gd name="connsiteY8" fmla="*/ 6917 h 11750"/>
              <a:gd name="connsiteX9" fmla="*/ 1119 w 13120"/>
              <a:gd name="connsiteY9" fmla="*/ 7413 h 11750"/>
              <a:gd name="connsiteX10" fmla="*/ 0 w 13120"/>
              <a:gd name="connsiteY10" fmla="*/ 10000 h 11750"/>
              <a:gd name="connsiteX0" fmla="*/ 12944 w 12944"/>
              <a:gd name="connsiteY0" fmla="*/ 11750 h 11750"/>
              <a:gd name="connsiteX1" fmla="*/ 8977 w 12944"/>
              <a:gd name="connsiteY1" fmla="*/ 3116 h 11750"/>
              <a:gd name="connsiteX2" fmla="*/ 8440 w 12944"/>
              <a:gd name="connsiteY2" fmla="*/ 1870 h 11750"/>
              <a:gd name="connsiteX3" fmla="*/ 7733 w 12944"/>
              <a:gd name="connsiteY3" fmla="*/ 251 h 11750"/>
              <a:gd name="connsiteX4" fmla="*/ 7593 w 12944"/>
              <a:gd name="connsiteY4" fmla="*/ 0 h 11750"/>
              <a:gd name="connsiteX5" fmla="*/ 4340 w 12944"/>
              <a:gd name="connsiteY5" fmla="*/ 0 h 11750"/>
              <a:gd name="connsiteX6" fmla="*/ 4251 w 12944"/>
              <a:gd name="connsiteY6" fmla="*/ 188 h 11750"/>
              <a:gd name="connsiteX7" fmla="*/ 2922 w 12944"/>
              <a:gd name="connsiteY7" fmla="*/ 3181 h 11750"/>
              <a:gd name="connsiteX8" fmla="*/ 1192 w 12944"/>
              <a:gd name="connsiteY8" fmla="*/ 6917 h 11750"/>
              <a:gd name="connsiteX9" fmla="*/ 943 w 12944"/>
              <a:gd name="connsiteY9" fmla="*/ 7413 h 11750"/>
              <a:gd name="connsiteX10" fmla="*/ 0 w 12944"/>
              <a:gd name="connsiteY10" fmla="*/ 9526 h 11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944" h="11750">
                <a:moveTo>
                  <a:pt x="12944" y="11750"/>
                </a:moveTo>
                <a:cubicBezTo>
                  <a:pt x="12660" y="11148"/>
                  <a:pt x="9260" y="3716"/>
                  <a:pt x="8977" y="3116"/>
                </a:cubicBezTo>
                <a:lnTo>
                  <a:pt x="8440" y="1870"/>
                </a:lnTo>
                <a:cubicBezTo>
                  <a:pt x="8207" y="1331"/>
                  <a:pt x="7966" y="790"/>
                  <a:pt x="7733" y="251"/>
                </a:cubicBezTo>
                <a:cubicBezTo>
                  <a:pt x="7686" y="168"/>
                  <a:pt x="7644" y="83"/>
                  <a:pt x="7593" y="0"/>
                </a:cubicBezTo>
                <a:cubicBezTo>
                  <a:pt x="6684" y="-1994"/>
                  <a:pt x="5238" y="-1994"/>
                  <a:pt x="4340" y="0"/>
                </a:cubicBezTo>
                <a:cubicBezTo>
                  <a:pt x="4313" y="61"/>
                  <a:pt x="4278" y="126"/>
                  <a:pt x="4251" y="188"/>
                </a:cubicBezTo>
                <a:cubicBezTo>
                  <a:pt x="3808" y="1185"/>
                  <a:pt x="3369" y="2184"/>
                  <a:pt x="2922" y="3181"/>
                </a:cubicBezTo>
                <a:lnTo>
                  <a:pt x="1192" y="6917"/>
                </a:lnTo>
                <a:cubicBezTo>
                  <a:pt x="1110" y="7083"/>
                  <a:pt x="1025" y="7247"/>
                  <a:pt x="943" y="7413"/>
                </a:cubicBezTo>
                <a:cubicBezTo>
                  <a:pt x="566" y="8276"/>
                  <a:pt x="373" y="8663"/>
                  <a:pt x="0" y="9526"/>
                </a:cubicBezTo>
              </a:path>
            </a:pathLst>
          </a:custGeom>
          <a:noFill/>
          <a:ln w="9525" cap="flat">
            <a:solidFill>
              <a:srgbClr val="005287"/>
            </a:solidFill>
            <a:prstDash val="solid"/>
            <a:miter lim="800000"/>
            <a:headEnd/>
            <a:tailEnd/>
          </a:ln>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7" name="Group11-connector"/>
          <p:cNvSpPr>
            <a:spLocks/>
          </p:cNvSpPr>
          <p:nvPr userDrawn="1"/>
        </p:nvSpPr>
        <p:spPr bwMode="auto">
          <a:xfrm>
            <a:off x="6707839" y="2530259"/>
            <a:ext cx="569306" cy="282243"/>
          </a:xfrm>
          <a:custGeom>
            <a:avLst/>
            <a:gdLst>
              <a:gd name="T0" fmla="*/ 1920 w 1920"/>
              <a:gd name="T1" fmla="*/ 190 h 460"/>
              <a:gd name="T2" fmla="*/ 1890 w 1920"/>
              <a:gd name="T3" fmla="*/ 161 h 460"/>
              <a:gd name="T4" fmla="*/ 1871 w 1920"/>
              <a:gd name="T5" fmla="*/ 141 h 460"/>
              <a:gd name="T6" fmla="*/ 1846 w 1920"/>
              <a:gd name="T7" fmla="*/ 115 h 460"/>
              <a:gd name="T8" fmla="*/ 1841 w 1920"/>
              <a:gd name="T9" fmla="*/ 111 h 460"/>
              <a:gd name="T10" fmla="*/ 1726 w 1920"/>
              <a:gd name="T11" fmla="*/ 111 h 460"/>
              <a:gd name="T12" fmla="*/ 1723 w 1920"/>
              <a:gd name="T13" fmla="*/ 114 h 460"/>
              <a:gd name="T14" fmla="*/ 1676 w 1920"/>
              <a:gd name="T15" fmla="*/ 162 h 460"/>
              <a:gd name="T16" fmla="*/ 1615 w 1920"/>
              <a:gd name="T17" fmla="*/ 222 h 460"/>
              <a:gd name="T18" fmla="*/ 1606 w 1920"/>
              <a:gd name="T19" fmla="*/ 230 h 460"/>
              <a:gd name="T20" fmla="*/ 1410 w 1920"/>
              <a:gd name="T21" fmla="*/ 426 h 460"/>
              <a:gd name="T22" fmla="*/ 1407 w 1920"/>
              <a:gd name="T23" fmla="*/ 428 h 460"/>
              <a:gd name="T24" fmla="*/ 1293 w 1920"/>
              <a:gd name="T25" fmla="*/ 428 h 460"/>
              <a:gd name="T26" fmla="*/ 1286 w 1920"/>
              <a:gd name="T27" fmla="*/ 422 h 460"/>
              <a:gd name="T28" fmla="*/ 1223 w 1920"/>
              <a:gd name="T29" fmla="*/ 358 h 460"/>
              <a:gd name="T30" fmla="*/ 1026 w 1920"/>
              <a:gd name="T31" fmla="*/ 161 h 460"/>
              <a:gd name="T32" fmla="*/ 1007 w 1920"/>
              <a:gd name="T33" fmla="*/ 141 h 460"/>
              <a:gd name="T34" fmla="*/ 981 w 1920"/>
              <a:gd name="T35" fmla="*/ 115 h 460"/>
              <a:gd name="T36" fmla="*/ 977 w 1920"/>
              <a:gd name="T37" fmla="*/ 111 h 460"/>
              <a:gd name="T38" fmla="*/ 862 w 1920"/>
              <a:gd name="T39" fmla="*/ 111 h 460"/>
              <a:gd name="T40" fmla="*/ 859 w 1920"/>
              <a:gd name="T41" fmla="*/ 114 h 460"/>
              <a:gd name="T42" fmla="*/ 811 w 1920"/>
              <a:gd name="T43" fmla="*/ 162 h 460"/>
              <a:gd name="T44" fmla="*/ 583 w 1920"/>
              <a:gd name="T45" fmla="*/ 390 h 460"/>
              <a:gd name="T46" fmla="*/ 546 w 1920"/>
              <a:gd name="T47" fmla="*/ 428 h 460"/>
              <a:gd name="T48" fmla="*/ 545 w 1920"/>
              <a:gd name="T49" fmla="*/ 429 h 460"/>
              <a:gd name="T50" fmla="*/ 430 w 1920"/>
              <a:gd name="T51" fmla="*/ 429 h 460"/>
              <a:gd name="T52" fmla="*/ 429 w 1920"/>
              <a:gd name="T53" fmla="*/ 427 h 460"/>
              <a:gd name="T54" fmla="*/ 358 w 1920"/>
              <a:gd name="T55" fmla="*/ 356 h 460"/>
              <a:gd name="T56" fmla="*/ 0 w 1920"/>
              <a:gd name="T57" fmla="*/ 0 h 460"/>
              <a:gd name="connsiteX0" fmla="*/ 10000 w 10000"/>
              <a:gd name="connsiteY0" fmla="*/ 4130 h 9326"/>
              <a:gd name="connsiteX1" fmla="*/ 9844 w 10000"/>
              <a:gd name="connsiteY1" fmla="*/ 3500 h 9326"/>
              <a:gd name="connsiteX2" fmla="*/ 9745 w 10000"/>
              <a:gd name="connsiteY2" fmla="*/ 3065 h 9326"/>
              <a:gd name="connsiteX3" fmla="*/ 9615 w 10000"/>
              <a:gd name="connsiteY3" fmla="*/ 2500 h 9326"/>
              <a:gd name="connsiteX4" fmla="*/ 9589 w 10000"/>
              <a:gd name="connsiteY4" fmla="*/ 2413 h 9326"/>
              <a:gd name="connsiteX5" fmla="*/ 8990 w 10000"/>
              <a:gd name="connsiteY5" fmla="*/ 2413 h 9326"/>
              <a:gd name="connsiteX6" fmla="*/ 8974 w 10000"/>
              <a:gd name="connsiteY6" fmla="*/ 2478 h 9326"/>
              <a:gd name="connsiteX7" fmla="*/ 8729 w 10000"/>
              <a:gd name="connsiteY7" fmla="*/ 3522 h 9326"/>
              <a:gd name="connsiteX8" fmla="*/ 8411 w 10000"/>
              <a:gd name="connsiteY8" fmla="*/ 4826 h 9326"/>
              <a:gd name="connsiteX9" fmla="*/ 8365 w 10000"/>
              <a:gd name="connsiteY9" fmla="*/ 5000 h 9326"/>
              <a:gd name="connsiteX10" fmla="*/ 8159 w 10000"/>
              <a:gd name="connsiteY10" fmla="*/ 5902 h 9326"/>
              <a:gd name="connsiteX11" fmla="*/ 7344 w 10000"/>
              <a:gd name="connsiteY11" fmla="*/ 9261 h 9326"/>
              <a:gd name="connsiteX12" fmla="*/ 7328 w 10000"/>
              <a:gd name="connsiteY12" fmla="*/ 9304 h 9326"/>
              <a:gd name="connsiteX13" fmla="*/ 6734 w 10000"/>
              <a:gd name="connsiteY13" fmla="*/ 9304 h 9326"/>
              <a:gd name="connsiteX14" fmla="*/ 6698 w 10000"/>
              <a:gd name="connsiteY14" fmla="*/ 9174 h 9326"/>
              <a:gd name="connsiteX15" fmla="*/ 6370 w 10000"/>
              <a:gd name="connsiteY15" fmla="*/ 7783 h 9326"/>
              <a:gd name="connsiteX16" fmla="*/ 5344 w 10000"/>
              <a:gd name="connsiteY16" fmla="*/ 3500 h 9326"/>
              <a:gd name="connsiteX17" fmla="*/ 5245 w 10000"/>
              <a:gd name="connsiteY17" fmla="*/ 3065 h 9326"/>
              <a:gd name="connsiteX18" fmla="*/ 5109 w 10000"/>
              <a:gd name="connsiteY18" fmla="*/ 2500 h 9326"/>
              <a:gd name="connsiteX19" fmla="*/ 5089 w 10000"/>
              <a:gd name="connsiteY19" fmla="*/ 2413 h 9326"/>
              <a:gd name="connsiteX20" fmla="*/ 4490 w 10000"/>
              <a:gd name="connsiteY20" fmla="*/ 2413 h 9326"/>
              <a:gd name="connsiteX21" fmla="*/ 4474 w 10000"/>
              <a:gd name="connsiteY21" fmla="*/ 2478 h 9326"/>
              <a:gd name="connsiteX22" fmla="*/ 4224 w 10000"/>
              <a:gd name="connsiteY22" fmla="*/ 3522 h 9326"/>
              <a:gd name="connsiteX23" fmla="*/ 3036 w 10000"/>
              <a:gd name="connsiteY23" fmla="*/ 8478 h 9326"/>
              <a:gd name="connsiteX24" fmla="*/ 2844 w 10000"/>
              <a:gd name="connsiteY24" fmla="*/ 9304 h 9326"/>
              <a:gd name="connsiteX25" fmla="*/ 2839 w 10000"/>
              <a:gd name="connsiteY25" fmla="*/ 9326 h 9326"/>
              <a:gd name="connsiteX26" fmla="*/ 2240 w 10000"/>
              <a:gd name="connsiteY26" fmla="*/ 9326 h 9326"/>
              <a:gd name="connsiteX27" fmla="*/ 2234 w 10000"/>
              <a:gd name="connsiteY27" fmla="*/ 9283 h 9326"/>
              <a:gd name="connsiteX28" fmla="*/ 1865 w 10000"/>
              <a:gd name="connsiteY28" fmla="*/ 7739 h 9326"/>
              <a:gd name="connsiteX29" fmla="*/ 0 w 10000"/>
              <a:gd name="connsiteY29" fmla="*/ 0 h 9326"/>
              <a:gd name="connsiteX0" fmla="*/ 10000 w 10000"/>
              <a:gd name="connsiteY0" fmla="*/ 4428 h 10216"/>
              <a:gd name="connsiteX1" fmla="*/ 9844 w 10000"/>
              <a:gd name="connsiteY1" fmla="*/ 3753 h 10216"/>
              <a:gd name="connsiteX2" fmla="*/ 9745 w 10000"/>
              <a:gd name="connsiteY2" fmla="*/ 3287 h 10216"/>
              <a:gd name="connsiteX3" fmla="*/ 9615 w 10000"/>
              <a:gd name="connsiteY3" fmla="*/ 2681 h 10216"/>
              <a:gd name="connsiteX4" fmla="*/ 9589 w 10000"/>
              <a:gd name="connsiteY4" fmla="*/ 2587 h 10216"/>
              <a:gd name="connsiteX5" fmla="*/ 8990 w 10000"/>
              <a:gd name="connsiteY5" fmla="*/ 2587 h 10216"/>
              <a:gd name="connsiteX6" fmla="*/ 8974 w 10000"/>
              <a:gd name="connsiteY6" fmla="*/ 2657 h 10216"/>
              <a:gd name="connsiteX7" fmla="*/ 8729 w 10000"/>
              <a:gd name="connsiteY7" fmla="*/ 3777 h 10216"/>
              <a:gd name="connsiteX8" fmla="*/ 8411 w 10000"/>
              <a:gd name="connsiteY8" fmla="*/ 5175 h 10216"/>
              <a:gd name="connsiteX9" fmla="*/ 8365 w 10000"/>
              <a:gd name="connsiteY9" fmla="*/ 5361 h 10216"/>
              <a:gd name="connsiteX10" fmla="*/ 8159 w 10000"/>
              <a:gd name="connsiteY10" fmla="*/ 6329 h 10216"/>
              <a:gd name="connsiteX11" fmla="*/ 7344 w 10000"/>
              <a:gd name="connsiteY11" fmla="*/ 9930 h 10216"/>
              <a:gd name="connsiteX12" fmla="*/ 6734 w 10000"/>
              <a:gd name="connsiteY12" fmla="*/ 9976 h 10216"/>
              <a:gd name="connsiteX13" fmla="*/ 6698 w 10000"/>
              <a:gd name="connsiteY13" fmla="*/ 9837 h 10216"/>
              <a:gd name="connsiteX14" fmla="*/ 6370 w 10000"/>
              <a:gd name="connsiteY14" fmla="*/ 8345 h 10216"/>
              <a:gd name="connsiteX15" fmla="*/ 5344 w 10000"/>
              <a:gd name="connsiteY15" fmla="*/ 3753 h 10216"/>
              <a:gd name="connsiteX16" fmla="*/ 5245 w 10000"/>
              <a:gd name="connsiteY16" fmla="*/ 3287 h 10216"/>
              <a:gd name="connsiteX17" fmla="*/ 5109 w 10000"/>
              <a:gd name="connsiteY17" fmla="*/ 2681 h 10216"/>
              <a:gd name="connsiteX18" fmla="*/ 5089 w 10000"/>
              <a:gd name="connsiteY18" fmla="*/ 2587 h 10216"/>
              <a:gd name="connsiteX19" fmla="*/ 4490 w 10000"/>
              <a:gd name="connsiteY19" fmla="*/ 2587 h 10216"/>
              <a:gd name="connsiteX20" fmla="*/ 4474 w 10000"/>
              <a:gd name="connsiteY20" fmla="*/ 2657 h 10216"/>
              <a:gd name="connsiteX21" fmla="*/ 4224 w 10000"/>
              <a:gd name="connsiteY21" fmla="*/ 3777 h 10216"/>
              <a:gd name="connsiteX22" fmla="*/ 3036 w 10000"/>
              <a:gd name="connsiteY22" fmla="*/ 9091 h 10216"/>
              <a:gd name="connsiteX23" fmla="*/ 2844 w 10000"/>
              <a:gd name="connsiteY23" fmla="*/ 9976 h 10216"/>
              <a:gd name="connsiteX24" fmla="*/ 2839 w 10000"/>
              <a:gd name="connsiteY24" fmla="*/ 10000 h 10216"/>
              <a:gd name="connsiteX25" fmla="*/ 2240 w 10000"/>
              <a:gd name="connsiteY25" fmla="*/ 10000 h 10216"/>
              <a:gd name="connsiteX26" fmla="*/ 2234 w 10000"/>
              <a:gd name="connsiteY26" fmla="*/ 9954 h 10216"/>
              <a:gd name="connsiteX27" fmla="*/ 1865 w 10000"/>
              <a:gd name="connsiteY27" fmla="*/ 8298 h 10216"/>
              <a:gd name="connsiteX28" fmla="*/ 0 w 10000"/>
              <a:gd name="connsiteY28" fmla="*/ 0 h 10216"/>
              <a:gd name="connsiteX0" fmla="*/ 10000 w 10000"/>
              <a:gd name="connsiteY0" fmla="*/ 4428 h 10000"/>
              <a:gd name="connsiteX1" fmla="*/ 9844 w 10000"/>
              <a:gd name="connsiteY1" fmla="*/ 3753 h 10000"/>
              <a:gd name="connsiteX2" fmla="*/ 9745 w 10000"/>
              <a:gd name="connsiteY2" fmla="*/ 3287 h 10000"/>
              <a:gd name="connsiteX3" fmla="*/ 9615 w 10000"/>
              <a:gd name="connsiteY3" fmla="*/ 2681 h 10000"/>
              <a:gd name="connsiteX4" fmla="*/ 9589 w 10000"/>
              <a:gd name="connsiteY4" fmla="*/ 2587 h 10000"/>
              <a:gd name="connsiteX5" fmla="*/ 8990 w 10000"/>
              <a:gd name="connsiteY5" fmla="*/ 2587 h 10000"/>
              <a:gd name="connsiteX6" fmla="*/ 8974 w 10000"/>
              <a:gd name="connsiteY6" fmla="*/ 2657 h 10000"/>
              <a:gd name="connsiteX7" fmla="*/ 8729 w 10000"/>
              <a:gd name="connsiteY7" fmla="*/ 3777 h 10000"/>
              <a:gd name="connsiteX8" fmla="*/ 8411 w 10000"/>
              <a:gd name="connsiteY8" fmla="*/ 5175 h 10000"/>
              <a:gd name="connsiteX9" fmla="*/ 8365 w 10000"/>
              <a:gd name="connsiteY9" fmla="*/ 5361 h 10000"/>
              <a:gd name="connsiteX10" fmla="*/ 8159 w 10000"/>
              <a:gd name="connsiteY10" fmla="*/ 6329 h 10000"/>
              <a:gd name="connsiteX11" fmla="*/ 6734 w 10000"/>
              <a:gd name="connsiteY11" fmla="*/ 9976 h 10000"/>
              <a:gd name="connsiteX12" fmla="*/ 6698 w 10000"/>
              <a:gd name="connsiteY12" fmla="*/ 9837 h 10000"/>
              <a:gd name="connsiteX13" fmla="*/ 6370 w 10000"/>
              <a:gd name="connsiteY13" fmla="*/ 8345 h 10000"/>
              <a:gd name="connsiteX14" fmla="*/ 5344 w 10000"/>
              <a:gd name="connsiteY14" fmla="*/ 3753 h 10000"/>
              <a:gd name="connsiteX15" fmla="*/ 5245 w 10000"/>
              <a:gd name="connsiteY15" fmla="*/ 3287 h 10000"/>
              <a:gd name="connsiteX16" fmla="*/ 5109 w 10000"/>
              <a:gd name="connsiteY16" fmla="*/ 2681 h 10000"/>
              <a:gd name="connsiteX17" fmla="*/ 5089 w 10000"/>
              <a:gd name="connsiteY17" fmla="*/ 2587 h 10000"/>
              <a:gd name="connsiteX18" fmla="*/ 4490 w 10000"/>
              <a:gd name="connsiteY18" fmla="*/ 2587 h 10000"/>
              <a:gd name="connsiteX19" fmla="*/ 4474 w 10000"/>
              <a:gd name="connsiteY19" fmla="*/ 2657 h 10000"/>
              <a:gd name="connsiteX20" fmla="*/ 4224 w 10000"/>
              <a:gd name="connsiteY20" fmla="*/ 3777 h 10000"/>
              <a:gd name="connsiteX21" fmla="*/ 3036 w 10000"/>
              <a:gd name="connsiteY21" fmla="*/ 9091 h 10000"/>
              <a:gd name="connsiteX22" fmla="*/ 2844 w 10000"/>
              <a:gd name="connsiteY22" fmla="*/ 9976 h 10000"/>
              <a:gd name="connsiteX23" fmla="*/ 2839 w 10000"/>
              <a:gd name="connsiteY23" fmla="*/ 10000 h 10000"/>
              <a:gd name="connsiteX24" fmla="*/ 2240 w 10000"/>
              <a:gd name="connsiteY24" fmla="*/ 10000 h 10000"/>
              <a:gd name="connsiteX25" fmla="*/ 2234 w 10000"/>
              <a:gd name="connsiteY25" fmla="*/ 9954 h 10000"/>
              <a:gd name="connsiteX26" fmla="*/ 1865 w 10000"/>
              <a:gd name="connsiteY26" fmla="*/ 8298 h 10000"/>
              <a:gd name="connsiteX27" fmla="*/ 0 w 10000"/>
              <a:gd name="connsiteY27" fmla="*/ 0 h 10000"/>
              <a:gd name="connsiteX0" fmla="*/ 10000 w 10000"/>
              <a:gd name="connsiteY0" fmla="*/ 4428 h 10045"/>
              <a:gd name="connsiteX1" fmla="*/ 9844 w 10000"/>
              <a:gd name="connsiteY1" fmla="*/ 3753 h 10045"/>
              <a:gd name="connsiteX2" fmla="*/ 9745 w 10000"/>
              <a:gd name="connsiteY2" fmla="*/ 3287 h 10045"/>
              <a:gd name="connsiteX3" fmla="*/ 9615 w 10000"/>
              <a:gd name="connsiteY3" fmla="*/ 2681 h 10045"/>
              <a:gd name="connsiteX4" fmla="*/ 9589 w 10000"/>
              <a:gd name="connsiteY4" fmla="*/ 2587 h 10045"/>
              <a:gd name="connsiteX5" fmla="*/ 8990 w 10000"/>
              <a:gd name="connsiteY5" fmla="*/ 2587 h 10045"/>
              <a:gd name="connsiteX6" fmla="*/ 8974 w 10000"/>
              <a:gd name="connsiteY6" fmla="*/ 2657 h 10045"/>
              <a:gd name="connsiteX7" fmla="*/ 8729 w 10000"/>
              <a:gd name="connsiteY7" fmla="*/ 3777 h 10045"/>
              <a:gd name="connsiteX8" fmla="*/ 8411 w 10000"/>
              <a:gd name="connsiteY8" fmla="*/ 5175 h 10045"/>
              <a:gd name="connsiteX9" fmla="*/ 8365 w 10000"/>
              <a:gd name="connsiteY9" fmla="*/ 5361 h 10045"/>
              <a:gd name="connsiteX10" fmla="*/ 8159 w 10000"/>
              <a:gd name="connsiteY10" fmla="*/ 6329 h 10045"/>
              <a:gd name="connsiteX11" fmla="*/ 6734 w 10000"/>
              <a:gd name="connsiteY11" fmla="*/ 9976 h 10045"/>
              <a:gd name="connsiteX12" fmla="*/ 6370 w 10000"/>
              <a:gd name="connsiteY12" fmla="*/ 8345 h 10045"/>
              <a:gd name="connsiteX13" fmla="*/ 5344 w 10000"/>
              <a:gd name="connsiteY13" fmla="*/ 3753 h 10045"/>
              <a:gd name="connsiteX14" fmla="*/ 5245 w 10000"/>
              <a:gd name="connsiteY14" fmla="*/ 3287 h 10045"/>
              <a:gd name="connsiteX15" fmla="*/ 5109 w 10000"/>
              <a:gd name="connsiteY15" fmla="*/ 2681 h 10045"/>
              <a:gd name="connsiteX16" fmla="*/ 5089 w 10000"/>
              <a:gd name="connsiteY16" fmla="*/ 2587 h 10045"/>
              <a:gd name="connsiteX17" fmla="*/ 4490 w 10000"/>
              <a:gd name="connsiteY17" fmla="*/ 2587 h 10045"/>
              <a:gd name="connsiteX18" fmla="*/ 4474 w 10000"/>
              <a:gd name="connsiteY18" fmla="*/ 2657 h 10045"/>
              <a:gd name="connsiteX19" fmla="*/ 4224 w 10000"/>
              <a:gd name="connsiteY19" fmla="*/ 3777 h 10045"/>
              <a:gd name="connsiteX20" fmla="*/ 3036 w 10000"/>
              <a:gd name="connsiteY20" fmla="*/ 9091 h 10045"/>
              <a:gd name="connsiteX21" fmla="*/ 2844 w 10000"/>
              <a:gd name="connsiteY21" fmla="*/ 9976 h 10045"/>
              <a:gd name="connsiteX22" fmla="*/ 2839 w 10000"/>
              <a:gd name="connsiteY22" fmla="*/ 10000 h 10045"/>
              <a:gd name="connsiteX23" fmla="*/ 2240 w 10000"/>
              <a:gd name="connsiteY23" fmla="*/ 10000 h 10045"/>
              <a:gd name="connsiteX24" fmla="*/ 2234 w 10000"/>
              <a:gd name="connsiteY24" fmla="*/ 9954 h 10045"/>
              <a:gd name="connsiteX25" fmla="*/ 1865 w 10000"/>
              <a:gd name="connsiteY25" fmla="*/ 8298 h 10045"/>
              <a:gd name="connsiteX26" fmla="*/ 0 w 10000"/>
              <a:gd name="connsiteY26" fmla="*/ 0 h 10045"/>
              <a:gd name="connsiteX0" fmla="*/ 10000 w 10000"/>
              <a:gd name="connsiteY0" fmla="*/ 4428 h 10000"/>
              <a:gd name="connsiteX1" fmla="*/ 9844 w 10000"/>
              <a:gd name="connsiteY1" fmla="*/ 3753 h 10000"/>
              <a:gd name="connsiteX2" fmla="*/ 9745 w 10000"/>
              <a:gd name="connsiteY2" fmla="*/ 3287 h 10000"/>
              <a:gd name="connsiteX3" fmla="*/ 9615 w 10000"/>
              <a:gd name="connsiteY3" fmla="*/ 2681 h 10000"/>
              <a:gd name="connsiteX4" fmla="*/ 9589 w 10000"/>
              <a:gd name="connsiteY4" fmla="*/ 2587 h 10000"/>
              <a:gd name="connsiteX5" fmla="*/ 8990 w 10000"/>
              <a:gd name="connsiteY5" fmla="*/ 2587 h 10000"/>
              <a:gd name="connsiteX6" fmla="*/ 8974 w 10000"/>
              <a:gd name="connsiteY6" fmla="*/ 2657 h 10000"/>
              <a:gd name="connsiteX7" fmla="*/ 8729 w 10000"/>
              <a:gd name="connsiteY7" fmla="*/ 3777 h 10000"/>
              <a:gd name="connsiteX8" fmla="*/ 8411 w 10000"/>
              <a:gd name="connsiteY8" fmla="*/ 5175 h 10000"/>
              <a:gd name="connsiteX9" fmla="*/ 8365 w 10000"/>
              <a:gd name="connsiteY9" fmla="*/ 5361 h 10000"/>
              <a:gd name="connsiteX10" fmla="*/ 8159 w 10000"/>
              <a:gd name="connsiteY10" fmla="*/ 6329 h 10000"/>
              <a:gd name="connsiteX11" fmla="*/ 6370 w 10000"/>
              <a:gd name="connsiteY11" fmla="*/ 8345 h 10000"/>
              <a:gd name="connsiteX12" fmla="*/ 5344 w 10000"/>
              <a:gd name="connsiteY12" fmla="*/ 3753 h 10000"/>
              <a:gd name="connsiteX13" fmla="*/ 5245 w 10000"/>
              <a:gd name="connsiteY13" fmla="*/ 3287 h 10000"/>
              <a:gd name="connsiteX14" fmla="*/ 5109 w 10000"/>
              <a:gd name="connsiteY14" fmla="*/ 2681 h 10000"/>
              <a:gd name="connsiteX15" fmla="*/ 5089 w 10000"/>
              <a:gd name="connsiteY15" fmla="*/ 2587 h 10000"/>
              <a:gd name="connsiteX16" fmla="*/ 4490 w 10000"/>
              <a:gd name="connsiteY16" fmla="*/ 2587 h 10000"/>
              <a:gd name="connsiteX17" fmla="*/ 4474 w 10000"/>
              <a:gd name="connsiteY17" fmla="*/ 2657 h 10000"/>
              <a:gd name="connsiteX18" fmla="*/ 4224 w 10000"/>
              <a:gd name="connsiteY18" fmla="*/ 3777 h 10000"/>
              <a:gd name="connsiteX19" fmla="*/ 3036 w 10000"/>
              <a:gd name="connsiteY19" fmla="*/ 9091 h 10000"/>
              <a:gd name="connsiteX20" fmla="*/ 2844 w 10000"/>
              <a:gd name="connsiteY20" fmla="*/ 9976 h 10000"/>
              <a:gd name="connsiteX21" fmla="*/ 2839 w 10000"/>
              <a:gd name="connsiteY21" fmla="*/ 10000 h 10000"/>
              <a:gd name="connsiteX22" fmla="*/ 2240 w 10000"/>
              <a:gd name="connsiteY22" fmla="*/ 10000 h 10000"/>
              <a:gd name="connsiteX23" fmla="*/ 2234 w 10000"/>
              <a:gd name="connsiteY23" fmla="*/ 9954 h 10000"/>
              <a:gd name="connsiteX24" fmla="*/ 1865 w 10000"/>
              <a:gd name="connsiteY24" fmla="*/ 8298 h 10000"/>
              <a:gd name="connsiteX25" fmla="*/ 0 w 10000"/>
              <a:gd name="connsiteY25" fmla="*/ 0 h 10000"/>
              <a:gd name="connsiteX0" fmla="*/ 10000 w 10000"/>
              <a:gd name="connsiteY0" fmla="*/ 4428 h 10000"/>
              <a:gd name="connsiteX1" fmla="*/ 9844 w 10000"/>
              <a:gd name="connsiteY1" fmla="*/ 3753 h 10000"/>
              <a:gd name="connsiteX2" fmla="*/ 9745 w 10000"/>
              <a:gd name="connsiteY2" fmla="*/ 3287 h 10000"/>
              <a:gd name="connsiteX3" fmla="*/ 9615 w 10000"/>
              <a:gd name="connsiteY3" fmla="*/ 2681 h 10000"/>
              <a:gd name="connsiteX4" fmla="*/ 9589 w 10000"/>
              <a:gd name="connsiteY4" fmla="*/ 2587 h 10000"/>
              <a:gd name="connsiteX5" fmla="*/ 8990 w 10000"/>
              <a:gd name="connsiteY5" fmla="*/ 2587 h 10000"/>
              <a:gd name="connsiteX6" fmla="*/ 8974 w 10000"/>
              <a:gd name="connsiteY6" fmla="*/ 2657 h 10000"/>
              <a:gd name="connsiteX7" fmla="*/ 8729 w 10000"/>
              <a:gd name="connsiteY7" fmla="*/ 3777 h 10000"/>
              <a:gd name="connsiteX8" fmla="*/ 8411 w 10000"/>
              <a:gd name="connsiteY8" fmla="*/ 5175 h 10000"/>
              <a:gd name="connsiteX9" fmla="*/ 8365 w 10000"/>
              <a:gd name="connsiteY9" fmla="*/ 5361 h 10000"/>
              <a:gd name="connsiteX10" fmla="*/ 8159 w 10000"/>
              <a:gd name="connsiteY10" fmla="*/ 6329 h 10000"/>
              <a:gd name="connsiteX11" fmla="*/ 5344 w 10000"/>
              <a:gd name="connsiteY11" fmla="*/ 3753 h 10000"/>
              <a:gd name="connsiteX12" fmla="*/ 5245 w 10000"/>
              <a:gd name="connsiteY12" fmla="*/ 3287 h 10000"/>
              <a:gd name="connsiteX13" fmla="*/ 5109 w 10000"/>
              <a:gd name="connsiteY13" fmla="*/ 2681 h 10000"/>
              <a:gd name="connsiteX14" fmla="*/ 5089 w 10000"/>
              <a:gd name="connsiteY14" fmla="*/ 2587 h 10000"/>
              <a:gd name="connsiteX15" fmla="*/ 4490 w 10000"/>
              <a:gd name="connsiteY15" fmla="*/ 2587 h 10000"/>
              <a:gd name="connsiteX16" fmla="*/ 4474 w 10000"/>
              <a:gd name="connsiteY16" fmla="*/ 2657 h 10000"/>
              <a:gd name="connsiteX17" fmla="*/ 4224 w 10000"/>
              <a:gd name="connsiteY17" fmla="*/ 3777 h 10000"/>
              <a:gd name="connsiteX18" fmla="*/ 3036 w 10000"/>
              <a:gd name="connsiteY18" fmla="*/ 9091 h 10000"/>
              <a:gd name="connsiteX19" fmla="*/ 2844 w 10000"/>
              <a:gd name="connsiteY19" fmla="*/ 9976 h 10000"/>
              <a:gd name="connsiteX20" fmla="*/ 2839 w 10000"/>
              <a:gd name="connsiteY20" fmla="*/ 10000 h 10000"/>
              <a:gd name="connsiteX21" fmla="*/ 2240 w 10000"/>
              <a:gd name="connsiteY21" fmla="*/ 10000 h 10000"/>
              <a:gd name="connsiteX22" fmla="*/ 2234 w 10000"/>
              <a:gd name="connsiteY22" fmla="*/ 9954 h 10000"/>
              <a:gd name="connsiteX23" fmla="*/ 1865 w 10000"/>
              <a:gd name="connsiteY23" fmla="*/ 8298 h 10000"/>
              <a:gd name="connsiteX24" fmla="*/ 0 w 10000"/>
              <a:gd name="connsiteY24" fmla="*/ 0 h 10000"/>
              <a:gd name="connsiteX0" fmla="*/ 10000 w 10000"/>
              <a:gd name="connsiteY0" fmla="*/ 4428 h 10000"/>
              <a:gd name="connsiteX1" fmla="*/ 9844 w 10000"/>
              <a:gd name="connsiteY1" fmla="*/ 3753 h 10000"/>
              <a:gd name="connsiteX2" fmla="*/ 9745 w 10000"/>
              <a:gd name="connsiteY2" fmla="*/ 3287 h 10000"/>
              <a:gd name="connsiteX3" fmla="*/ 9615 w 10000"/>
              <a:gd name="connsiteY3" fmla="*/ 2681 h 10000"/>
              <a:gd name="connsiteX4" fmla="*/ 9589 w 10000"/>
              <a:gd name="connsiteY4" fmla="*/ 2587 h 10000"/>
              <a:gd name="connsiteX5" fmla="*/ 8990 w 10000"/>
              <a:gd name="connsiteY5" fmla="*/ 2587 h 10000"/>
              <a:gd name="connsiteX6" fmla="*/ 8974 w 10000"/>
              <a:gd name="connsiteY6" fmla="*/ 2657 h 10000"/>
              <a:gd name="connsiteX7" fmla="*/ 8729 w 10000"/>
              <a:gd name="connsiteY7" fmla="*/ 3777 h 10000"/>
              <a:gd name="connsiteX8" fmla="*/ 8411 w 10000"/>
              <a:gd name="connsiteY8" fmla="*/ 5175 h 10000"/>
              <a:gd name="connsiteX9" fmla="*/ 8365 w 10000"/>
              <a:gd name="connsiteY9" fmla="*/ 5361 h 10000"/>
              <a:gd name="connsiteX10" fmla="*/ 8159 w 10000"/>
              <a:gd name="connsiteY10" fmla="*/ 6329 h 10000"/>
              <a:gd name="connsiteX11" fmla="*/ 5245 w 10000"/>
              <a:gd name="connsiteY11" fmla="*/ 3287 h 10000"/>
              <a:gd name="connsiteX12" fmla="*/ 5109 w 10000"/>
              <a:gd name="connsiteY12" fmla="*/ 2681 h 10000"/>
              <a:gd name="connsiteX13" fmla="*/ 5089 w 10000"/>
              <a:gd name="connsiteY13" fmla="*/ 2587 h 10000"/>
              <a:gd name="connsiteX14" fmla="*/ 4490 w 10000"/>
              <a:gd name="connsiteY14" fmla="*/ 2587 h 10000"/>
              <a:gd name="connsiteX15" fmla="*/ 4474 w 10000"/>
              <a:gd name="connsiteY15" fmla="*/ 2657 h 10000"/>
              <a:gd name="connsiteX16" fmla="*/ 4224 w 10000"/>
              <a:gd name="connsiteY16" fmla="*/ 3777 h 10000"/>
              <a:gd name="connsiteX17" fmla="*/ 3036 w 10000"/>
              <a:gd name="connsiteY17" fmla="*/ 9091 h 10000"/>
              <a:gd name="connsiteX18" fmla="*/ 2844 w 10000"/>
              <a:gd name="connsiteY18" fmla="*/ 9976 h 10000"/>
              <a:gd name="connsiteX19" fmla="*/ 2839 w 10000"/>
              <a:gd name="connsiteY19" fmla="*/ 10000 h 10000"/>
              <a:gd name="connsiteX20" fmla="*/ 2240 w 10000"/>
              <a:gd name="connsiteY20" fmla="*/ 10000 h 10000"/>
              <a:gd name="connsiteX21" fmla="*/ 2234 w 10000"/>
              <a:gd name="connsiteY21" fmla="*/ 9954 h 10000"/>
              <a:gd name="connsiteX22" fmla="*/ 1865 w 10000"/>
              <a:gd name="connsiteY22" fmla="*/ 8298 h 10000"/>
              <a:gd name="connsiteX23" fmla="*/ 0 w 10000"/>
              <a:gd name="connsiteY23" fmla="*/ 0 h 10000"/>
              <a:gd name="connsiteX0" fmla="*/ 10000 w 10000"/>
              <a:gd name="connsiteY0" fmla="*/ 4428 h 10000"/>
              <a:gd name="connsiteX1" fmla="*/ 9844 w 10000"/>
              <a:gd name="connsiteY1" fmla="*/ 3753 h 10000"/>
              <a:gd name="connsiteX2" fmla="*/ 9745 w 10000"/>
              <a:gd name="connsiteY2" fmla="*/ 3287 h 10000"/>
              <a:gd name="connsiteX3" fmla="*/ 9615 w 10000"/>
              <a:gd name="connsiteY3" fmla="*/ 2681 h 10000"/>
              <a:gd name="connsiteX4" fmla="*/ 9589 w 10000"/>
              <a:gd name="connsiteY4" fmla="*/ 2587 h 10000"/>
              <a:gd name="connsiteX5" fmla="*/ 8990 w 10000"/>
              <a:gd name="connsiteY5" fmla="*/ 2587 h 10000"/>
              <a:gd name="connsiteX6" fmla="*/ 8974 w 10000"/>
              <a:gd name="connsiteY6" fmla="*/ 2657 h 10000"/>
              <a:gd name="connsiteX7" fmla="*/ 8729 w 10000"/>
              <a:gd name="connsiteY7" fmla="*/ 3777 h 10000"/>
              <a:gd name="connsiteX8" fmla="*/ 8411 w 10000"/>
              <a:gd name="connsiteY8" fmla="*/ 5175 h 10000"/>
              <a:gd name="connsiteX9" fmla="*/ 8365 w 10000"/>
              <a:gd name="connsiteY9" fmla="*/ 5361 h 10000"/>
              <a:gd name="connsiteX10" fmla="*/ 8159 w 10000"/>
              <a:gd name="connsiteY10" fmla="*/ 6329 h 10000"/>
              <a:gd name="connsiteX11" fmla="*/ 5109 w 10000"/>
              <a:gd name="connsiteY11" fmla="*/ 2681 h 10000"/>
              <a:gd name="connsiteX12" fmla="*/ 5089 w 10000"/>
              <a:gd name="connsiteY12" fmla="*/ 2587 h 10000"/>
              <a:gd name="connsiteX13" fmla="*/ 4490 w 10000"/>
              <a:gd name="connsiteY13" fmla="*/ 2587 h 10000"/>
              <a:gd name="connsiteX14" fmla="*/ 4474 w 10000"/>
              <a:gd name="connsiteY14" fmla="*/ 2657 h 10000"/>
              <a:gd name="connsiteX15" fmla="*/ 4224 w 10000"/>
              <a:gd name="connsiteY15" fmla="*/ 3777 h 10000"/>
              <a:gd name="connsiteX16" fmla="*/ 3036 w 10000"/>
              <a:gd name="connsiteY16" fmla="*/ 9091 h 10000"/>
              <a:gd name="connsiteX17" fmla="*/ 2844 w 10000"/>
              <a:gd name="connsiteY17" fmla="*/ 9976 h 10000"/>
              <a:gd name="connsiteX18" fmla="*/ 2839 w 10000"/>
              <a:gd name="connsiteY18" fmla="*/ 10000 h 10000"/>
              <a:gd name="connsiteX19" fmla="*/ 2240 w 10000"/>
              <a:gd name="connsiteY19" fmla="*/ 10000 h 10000"/>
              <a:gd name="connsiteX20" fmla="*/ 2234 w 10000"/>
              <a:gd name="connsiteY20" fmla="*/ 9954 h 10000"/>
              <a:gd name="connsiteX21" fmla="*/ 1865 w 10000"/>
              <a:gd name="connsiteY21" fmla="*/ 8298 h 10000"/>
              <a:gd name="connsiteX22" fmla="*/ 0 w 10000"/>
              <a:gd name="connsiteY22" fmla="*/ 0 h 10000"/>
              <a:gd name="connsiteX0" fmla="*/ 10000 w 10000"/>
              <a:gd name="connsiteY0" fmla="*/ 4428 h 10000"/>
              <a:gd name="connsiteX1" fmla="*/ 9844 w 10000"/>
              <a:gd name="connsiteY1" fmla="*/ 3753 h 10000"/>
              <a:gd name="connsiteX2" fmla="*/ 9745 w 10000"/>
              <a:gd name="connsiteY2" fmla="*/ 3287 h 10000"/>
              <a:gd name="connsiteX3" fmla="*/ 9615 w 10000"/>
              <a:gd name="connsiteY3" fmla="*/ 2681 h 10000"/>
              <a:gd name="connsiteX4" fmla="*/ 9589 w 10000"/>
              <a:gd name="connsiteY4" fmla="*/ 2587 h 10000"/>
              <a:gd name="connsiteX5" fmla="*/ 8990 w 10000"/>
              <a:gd name="connsiteY5" fmla="*/ 2587 h 10000"/>
              <a:gd name="connsiteX6" fmla="*/ 8974 w 10000"/>
              <a:gd name="connsiteY6" fmla="*/ 2657 h 10000"/>
              <a:gd name="connsiteX7" fmla="*/ 8729 w 10000"/>
              <a:gd name="connsiteY7" fmla="*/ 3777 h 10000"/>
              <a:gd name="connsiteX8" fmla="*/ 8411 w 10000"/>
              <a:gd name="connsiteY8" fmla="*/ 5175 h 10000"/>
              <a:gd name="connsiteX9" fmla="*/ 8365 w 10000"/>
              <a:gd name="connsiteY9" fmla="*/ 5361 h 10000"/>
              <a:gd name="connsiteX10" fmla="*/ 8159 w 10000"/>
              <a:gd name="connsiteY10" fmla="*/ 6329 h 10000"/>
              <a:gd name="connsiteX11" fmla="*/ 5109 w 10000"/>
              <a:gd name="connsiteY11" fmla="*/ 2681 h 10000"/>
              <a:gd name="connsiteX12" fmla="*/ 4490 w 10000"/>
              <a:gd name="connsiteY12" fmla="*/ 2587 h 10000"/>
              <a:gd name="connsiteX13" fmla="*/ 4474 w 10000"/>
              <a:gd name="connsiteY13" fmla="*/ 2657 h 10000"/>
              <a:gd name="connsiteX14" fmla="*/ 4224 w 10000"/>
              <a:gd name="connsiteY14" fmla="*/ 3777 h 10000"/>
              <a:gd name="connsiteX15" fmla="*/ 3036 w 10000"/>
              <a:gd name="connsiteY15" fmla="*/ 9091 h 10000"/>
              <a:gd name="connsiteX16" fmla="*/ 2844 w 10000"/>
              <a:gd name="connsiteY16" fmla="*/ 9976 h 10000"/>
              <a:gd name="connsiteX17" fmla="*/ 2839 w 10000"/>
              <a:gd name="connsiteY17" fmla="*/ 10000 h 10000"/>
              <a:gd name="connsiteX18" fmla="*/ 2240 w 10000"/>
              <a:gd name="connsiteY18" fmla="*/ 10000 h 10000"/>
              <a:gd name="connsiteX19" fmla="*/ 2234 w 10000"/>
              <a:gd name="connsiteY19" fmla="*/ 9954 h 10000"/>
              <a:gd name="connsiteX20" fmla="*/ 1865 w 10000"/>
              <a:gd name="connsiteY20" fmla="*/ 8298 h 10000"/>
              <a:gd name="connsiteX21" fmla="*/ 0 w 10000"/>
              <a:gd name="connsiteY21" fmla="*/ 0 h 10000"/>
              <a:gd name="connsiteX0" fmla="*/ 10000 w 10000"/>
              <a:gd name="connsiteY0" fmla="*/ 4428 h 10000"/>
              <a:gd name="connsiteX1" fmla="*/ 9844 w 10000"/>
              <a:gd name="connsiteY1" fmla="*/ 3753 h 10000"/>
              <a:gd name="connsiteX2" fmla="*/ 9745 w 10000"/>
              <a:gd name="connsiteY2" fmla="*/ 3287 h 10000"/>
              <a:gd name="connsiteX3" fmla="*/ 9615 w 10000"/>
              <a:gd name="connsiteY3" fmla="*/ 2681 h 10000"/>
              <a:gd name="connsiteX4" fmla="*/ 9589 w 10000"/>
              <a:gd name="connsiteY4" fmla="*/ 2587 h 10000"/>
              <a:gd name="connsiteX5" fmla="*/ 8990 w 10000"/>
              <a:gd name="connsiteY5" fmla="*/ 2587 h 10000"/>
              <a:gd name="connsiteX6" fmla="*/ 8974 w 10000"/>
              <a:gd name="connsiteY6" fmla="*/ 2657 h 10000"/>
              <a:gd name="connsiteX7" fmla="*/ 8729 w 10000"/>
              <a:gd name="connsiteY7" fmla="*/ 3777 h 10000"/>
              <a:gd name="connsiteX8" fmla="*/ 8411 w 10000"/>
              <a:gd name="connsiteY8" fmla="*/ 5175 h 10000"/>
              <a:gd name="connsiteX9" fmla="*/ 8365 w 10000"/>
              <a:gd name="connsiteY9" fmla="*/ 5361 h 10000"/>
              <a:gd name="connsiteX10" fmla="*/ 8159 w 10000"/>
              <a:gd name="connsiteY10" fmla="*/ 6329 h 10000"/>
              <a:gd name="connsiteX11" fmla="*/ 4490 w 10000"/>
              <a:gd name="connsiteY11" fmla="*/ 2587 h 10000"/>
              <a:gd name="connsiteX12" fmla="*/ 4474 w 10000"/>
              <a:gd name="connsiteY12" fmla="*/ 2657 h 10000"/>
              <a:gd name="connsiteX13" fmla="*/ 4224 w 10000"/>
              <a:gd name="connsiteY13" fmla="*/ 3777 h 10000"/>
              <a:gd name="connsiteX14" fmla="*/ 3036 w 10000"/>
              <a:gd name="connsiteY14" fmla="*/ 9091 h 10000"/>
              <a:gd name="connsiteX15" fmla="*/ 2844 w 10000"/>
              <a:gd name="connsiteY15" fmla="*/ 9976 h 10000"/>
              <a:gd name="connsiteX16" fmla="*/ 2839 w 10000"/>
              <a:gd name="connsiteY16" fmla="*/ 10000 h 10000"/>
              <a:gd name="connsiteX17" fmla="*/ 2240 w 10000"/>
              <a:gd name="connsiteY17" fmla="*/ 10000 h 10000"/>
              <a:gd name="connsiteX18" fmla="*/ 2234 w 10000"/>
              <a:gd name="connsiteY18" fmla="*/ 9954 h 10000"/>
              <a:gd name="connsiteX19" fmla="*/ 1865 w 10000"/>
              <a:gd name="connsiteY19" fmla="*/ 8298 h 10000"/>
              <a:gd name="connsiteX20" fmla="*/ 0 w 10000"/>
              <a:gd name="connsiteY20" fmla="*/ 0 h 10000"/>
              <a:gd name="connsiteX0" fmla="*/ 10000 w 10000"/>
              <a:gd name="connsiteY0" fmla="*/ 4428 h 10000"/>
              <a:gd name="connsiteX1" fmla="*/ 9844 w 10000"/>
              <a:gd name="connsiteY1" fmla="*/ 3753 h 10000"/>
              <a:gd name="connsiteX2" fmla="*/ 9745 w 10000"/>
              <a:gd name="connsiteY2" fmla="*/ 3287 h 10000"/>
              <a:gd name="connsiteX3" fmla="*/ 9615 w 10000"/>
              <a:gd name="connsiteY3" fmla="*/ 2681 h 10000"/>
              <a:gd name="connsiteX4" fmla="*/ 9589 w 10000"/>
              <a:gd name="connsiteY4" fmla="*/ 2587 h 10000"/>
              <a:gd name="connsiteX5" fmla="*/ 8990 w 10000"/>
              <a:gd name="connsiteY5" fmla="*/ 2587 h 10000"/>
              <a:gd name="connsiteX6" fmla="*/ 8974 w 10000"/>
              <a:gd name="connsiteY6" fmla="*/ 2657 h 10000"/>
              <a:gd name="connsiteX7" fmla="*/ 8729 w 10000"/>
              <a:gd name="connsiteY7" fmla="*/ 3777 h 10000"/>
              <a:gd name="connsiteX8" fmla="*/ 8411 w 10000"/>
              <a:gd name="connsiteY8" fmla="*/ 5175 h 10000"/>
              <a:gd name="connsiteX9" fmla="*/ 8365 w 10000"/>
              <a:gd name="connsiteY9" fmla="*/ 5361 h 10000"/>
              <a:gd name="connsiteX10" fmla="*/ 8159 w 10000"/>
              <a:gd name="connsiteY10" fmla="*/ 6329 h 10000"/>
              <a:gd name="connsiteX11" fmla="*/ 4490 w 10000"/>
              <a:gd name="connsiteY11" fmla="*/ 2587 h 10000"/>
              <a:gd name="connsiteX12" fmla="*/ 4224 w 10000"/>
              <a:gd name="connsiteY12" fmla="*/ 3777 h 10000"/>
              <a:gd name="connsiteX13" fmla="*/ 3036 w 10000"/>
              <a:gd name="connsiteY13" fmla="*/ 9091 h 10000"/>
              <a:gd name="connsiteX14" fmla="*/ 2844 w 10000"/>
              <a:gd name="connsiteY14" fmla="*/ 9976 h 10000"/>
              <a:gd name="connsiteX15" fmla="*/ 2839 w 10000"/>
              <a:gd name="connsiteY15" fmla="*/ 10000 h 10000"/>
              <a:gd name="connsiteX16" fmla="*/ 2240 w 10000"/>
              <a:gd name="connsiteY16" fmla="*/ 10000 h 10000"/>
              <a:gd name="connsiteX17" fmla="*/ 2234 w 10000"/>
              <a:gd name="connsiteY17" fmla="*/ 9954 h 10000"/>
              <a:gd name="connsiteX18" fmla="*/ 1865 w 10000"/>
              <a:gd name="connsiteY18" fmla="*/ 8298 h 10000"/>
              <a:gd name="connsiteX19" fmla="*/ 0 w 10000"/>
              <a:gd name="connsiteY19" fmla="*/ 0 h 10000"/>
              <a:gd name="connsiteX0" fmla="*/ 10000 w 10000"/>
              <a:gd name="connsiteY0" fmla="*/ 4428 h 10000"/>
              <a:gd name="connsiteX1" fmla="*/ 9844 w 10000"/>
              <a:gd name="connsiteY1" fmla="*/ 3753 h 10000"/>
              <a:gd name="connsiteX2" fmla="*/ 9745 w 10000"/>
              <a:gd name="connsiteY2" fmla="*/ 3287 h 10000"/>
              <a:gd name="connsiteX3" fmla="*/ 9615 w 10000"/>
              <a:gd name="connsiteY3" fmla="*/ 2681 h 10000"/>
              <a:gd name="connsiteX4" fmla="*/ 9589 w 10000"/>
              <a:gd name="connsiteY4" fmla="*/ 2587 h 10000"/>
              <a:gd name="connsiteX5" fmla="*/ 8990 w 10000"/>
              <a:gd name="connsiteY5" fmla="*/ 2587 h 10000"/>
              <a:gd name="connsiteX6" fmla="*/ 8974 w 10000"/>
              <a:gd name="connsiteY6" fmla="*/ 2657 h 10000"/>
              <a:gd name="connsiteX7" fmla="*/ 8729 w 10000"/>
              <a:gd name="connsiteY7" fmla="*/ 3777 h 10000"/>
              <a:gd name="connsiteX8" fmla="*/ 8411 w 10000"/>
              <a:gd name="connsiteY8" fmla="*/ 5175 h 10000"/>
              <a:gd name="connsiteX9" fmla="*/ 8365 w 10000"/>
              <a:gd name="connsiteY9" fmla="*/ 5361 h 10000"/>
              <a:gd name="connsiteX10" fmla="*/ 8159 w 10000"/>
              <a:gd name="connsiteY10" fmla="*/ 6329 h 10000"/>
              <a:gd name="connsiteX11" fmla="*/ 4224 w 10000"/>
              <a:gd name="connsiteY11" fmla="*/ 3777 h 10000"/>
              <a:gd name="connsiteX12" fmla="*/ 3036 w 10000"/>
              <a:gd name="connsiteY12" fmla="*/ 9091 h 10000"/>
              <a:gd name="connsiteX13" fmla="*/ 2844 w 10000"/>
              <a:gd name="connsiteY13" fmla="*/ 9976 h 10000"/>
              <a:gd name="connsiteX14" fmla="*/ 2839 w 10000"/>
              <a:gd name="connsiteY14" fmla="*/ 10000 h 10000"/>
              <a:gd name="connsiteX15" fmla="*/ 2240 w 10000"/>
              <a:gd name="connsiteY15" fmla="*/ 10000 h 10000"/>
              <a:gd name="connsiteX16" fmla="*/ 2234 w 10000"/>
              <a:gd name="connsiteY16" fmla="*/ 9954 h 10000"/>
              <a:gd name="connsiteX17" fmla="*/ 1865 w 10000"/>
              <a:gd name="connsiteY17" fmla="*/ 8298 h 10000"/>
              <a:gd name="connsiteX18" fmla="*/ 0 w 10000"/>
              <a:gd name="connsiteY18" fmla="*/ 0 h 10000"/>
              <a:gd name="connsiteX0" fmla="*/ 10000 w 10000"/>
              <a:gd name="connsiteY0" fmla="*/ 4428 h 10000"/>
              <a:gd name="connsiteX1" fmla="*/ 9844 w 10000"/>
              <a:gd name="connsiteY1" fmla="*/ 3753 h 10000"/>
              <a:gd name="connsiteX2" fmla="*/ 9745 w 10000"/>
              <a:gd name="connsiteY2" fmla="*/ 3287 h 10000"/>
              <a:gd name="connsiteX3" fmla="*/ 9615 w 10000"/>
              <a:gd name="connsiteY3" fmla="*/ 2681 h 10000"/>
              <a:gd name="connsiteX4" fmla="*/ 9589 w 10000"/>
              <a:gd name="connsiteY4" fmla="*/ 2587 h 10000"/>
              <a:gd name="connsiteX5" fmla="*/ 8990 w 10000"/>
              <a:gd name="connsiteY5" fmla="*/ 2587 h 10000"/>
              <a:gd name="connsiteX6" fmla="*/ 8974 w 10000"/>
              <a:gd name="connsiteY6" fmla="*/ 2657 h 10000"/>
              <a:gd name="connsiteX7" fmla="*/ 8729 w 10000"/>
              <a:gd name="connsiteY7" fmla="*/ 3777 h 10000"/>
              <a:gd name="connsiteX8" fmla="*/ 8411 w 10000"/>
              <a:gd name="connsiteY8" fmla="*/ 5175 h 10000"/>
              <a:gd name="connsiteX9" fmla="*/ 8365 w 10000"/>
              <a:gd name="connsiteY9" fmla="*/ 5361 h 10000"/>
              <a:gd name="connsiteX10" fmla="*/ 8159 w 10000"/>
              <a:gd name="connsiteY10" fmla="*/ 6329 h 10000"/>
              <a:gd name="connsiteX11" fmla="*/ 3036 w 10000"/>
              <a:gd name="connsiteY11" fmla="*/ 9091 h 10000"/>
              <a:gd name="connsiteX12" fmla="*/ 2844 w 10000"/>
              <a:gd name="connsiteY12" fmla="*/ 9976 h 10000"/>
              <a:gd name="connsiteX13" fmla="*/ 2839 w 10000"/>
              <a:gd name="connsiteY13" fmla="*/ 10000 h 10000"/>
              <a:gd name="connsiteX14" fmla="*/ 2240 w 10000"/>
              <a:gd name="connsiteY14" fmla="*/ 10000 h 10000"/>
              <a:gd name="connsiteX15" fmla="*/ 2234 w 10000"/>
              <a:gd name="connsiteY15" fmla="*/ 9954 h 10000"/>
              <a:gd name="connsiteX16" fmla="*/ 1865 w 10000"/>
              <a:gd name="connsiteY16" fmla="*/ 8298 h 10000"/>
              <a:gd name="connsiteX17" fmla="*/ 0 w 10000"/>
              <a:gd name="connsiteY17" fmla="*/ 0 h 10000"/>
              <a:gd name="connsiteX0" fmla="*/ 10000 w 10000"/>
              <a:gd name="connsiteY0" fmla="*/ 4428 h 10000"/>
              <a:gd name="connsiteX1" fmla="*/ 9844 w 10000"/>
              <a:gd name="connsiteY1" fmla="*/ 3753 h 10000"/>
              <a:gd name="connsiteX2" fmla="*/ 9745 w 10000"/>
              <a:gd name="connsiteY2" fmla="*/ 3287 h 10000"/>
              <a:gd name="connsiteX3" fmla="*/ 9615 w 10000"/>
              <a:gd name="connsiteY3" fmla="*/ 2681 h 10000"/>
              <a:gd name="connsiteX4" fmla="*/ 9589 w 10000"/>
              <a:gd name="connsiteY4" fmla="*/ 2587 h 10000"/>
              <a:gd name="connsiteX5" fmla="*/ 8990 w 10000"/>
              <a:gd name="connsiteY5" fmla="*/ 2587 h 10000"/>
              <a:gd name="connsiteX6" fmla="*/ 8974 w 10000"/>
              <a:gd name="connsiteY6" fmla="*/ 2657 h 10000"/>
              <a:gd name="connsiteX7" fmla="*/ 8729 w 10000"/>
              <a:gd name="connsiteY7" fmla="*/ 3777 h 10000"/>
              <a:gd name="connsiteX8" fmla="*/ 8411 w 10000"/>
              <a:gd name="connsiteY8" fmla="*/ 5175 h 10000"/>
              <a:gd name="connsiteX9" fmla="*/ 8365 w 10000"/>
              <a:gd name="connsiteY9" fmla="*/ 5361 h 10000"/>
              <a:gd name="connsiteX10" fmla="*/ 8159 w 10000"/>
              <a:gd name="connsiteY10" fmla="*/ 6329 h 10000"/>
              <a:gd name="connsiteX11" fmla="*/ 2844 w 10000"/>
              <a:gd name="connsiteY11" fmla="*/ 9976 h 10000"/>
              <a:gd name="connsiteX12" fmla="*/ 2839 w 10000"/>
              <a:gd name="connsiteY12" fmla="*/ 10000 h 10000"/>
              <a:gd name="connsiteX13" fmla="*/ 2240 w 10000"/>
              <a:gd name="connsiteY13" fmla="*/ 10000 h 10000"/>
              <a:gd name="connsiteX14" fmla="*/ 2234 w 10000"/>
              <a:gd name="connsiteY14" fmla="*/ 9954 h 10000"/>
              <a:gd name="connsiteX15" fmla="*/ 1865 w 10000"/>
              <a:gd name="connsiteY15" fmla="*/ 8298 h 10000"/>
              <a:gd name="connsiteX16" fmla="*/ 0 w 10000"/>
              <a:gd name="connsiteY16" fmla="*/ 0 h 10000"/>
              <a:gd name="connsiteX0" fmla="*/ 10000 w 10000"/>
              <a:gd name="connsiteY0" fmla="*/ 4428 h 10000"/>
              <a:gd name="connsiteX1" fmla="*/ 9844 w 10000"/>
              <a:gd name="connsiteY1" fmla="*/ 3753 h 10000"/>
              <a:gd name="connsiteX2" fmla="*/ 9745 w 10000"/>
              <a:gd name="connsiteY2" fmla="*/ 3287 h 10000"/>
              <a:gd name="connsiteX3" fmla="*/ 9615 w 10000"/>
              <a:gd name="connsiteY3" fmla="*/ 2681 h 10000"/>
              <a:gd name="connsiteX4" fmla="*/ 9589 w 10000"/>
              <a:gd name="connsiteY4" fmla="*/ 2587 h 10000"/>
              <a:gd name="connsiteX5" fmla="*/ 8990 w 10000"/>
              <a:gd name="connsiteY5" fmla="*/ 2587 h 10000"/>
              <a:gd name="connsiteX6" fmla="*/ 8974 w 10000"/>
              <a:gd name="connsiteY6" fmla="*/ 2657 h 10000"/>
              <a:gd name="connsiteX7" fmla="*/ 8729 w 10000"/>
              <a:gd name="connsiteY7" fmla="*/ 3777 h 10000"/>
              <a:gd name="connsiteX8" fmla="*/ 8411 w 10000"/>
              <a:gd name="connsiteY8" fmla="*/ 5175 h 10000"/>
              <a:gd name="connsiteX9" fmla="*/ 8365 w 10000"/>
              <a:gd name="connsiteY9" fmla="*/ 5361 h 10000"/>
              <a:gd name="connsiteX10" fmla="*/ 8159 w 10000"/>
              <a:gd name="connsiteY10" fmla="*/ 6329 h 10000"/>
              <a:gd name="connsiteX11" fmla="*/ 2844 w 10000"/>
              <a:gd name="connsiteY11" fmla="*/ 9976 h 10000"/>
              <a:gd name="connsiteX12" fmla="*/ 2839 w 10000"/>
              <a:gd name="connsiteY12" fmla="*/ 10000 h 10000"/>
              <a:gd name="connsiteX13" fmla="*/ 2240 w 10000"/>
              <a:gd name="connsiteY13" fmla="*/ 10000 h 10000"/>
              <a:gd name="connsiteX14" fmla="*/ 1865 w 10000"/>
              <a:gd name="connsiteY14" fmla="*/ 8298 h 10000"/>
              <a:gd name="connsiteX15" fmla="*/ 0 w 10000"/>
              <a:gd name="connsiteY15" fmla="*/ 0 h 10000"/>
              <a:gd name="connsiteX0" fmla="*/ 10000 w 10000"/>
              <a:gd name="connsiteY0" fmla="*/ 4428 h 10120"/>
              <a:gd name="connsiteX1" fmla="*/ 9844 w 10000"/>
              <a:gd name="connsiteY1" fmla="*/ 3753 h 10120"/>
              <a:gd name="connsiteX2" fmla="*/ 9745 w 10000"/>
              <a:gd name="connsiteY2" fmla="*/ 3287 h 10120"/>
              <a:gd name="connsiteX3" fmla="*/ 9615 w 10000"/>
              <a:gd name="connsiteY3" fmla="*/ 2681 h 10120"/>
              <a:gd name="connsiteX4" fmla="*/ 9589 w 10000"/>
              <a:gd name="connsiteY4" fmla="*/ 2587 h 10120"/>
              <a:gd name="connsiteX5" fmla="*/ 8990 w 10000"/>
              <a:gd name="connsiteY5" fmla="*/ 2587 h 10120"/>
              <a:gd name="connsiteX6" fmla="*/ 8974 w 10000"/>
              <a:gd name="connsiteY6" fmla="*/ 2657 h 10120"/>
              <a:gd name="connsiteX7" fmla="*/ 8729 w 10000"/>
              <a:gd name="connsiteY7" fmla="*/ 3777 h 10120"/>
              <a:gd name="connsiteX8" fmla="*/ 8411 w 10000"/>
              <a:gd name="connsiteY8" fmla="*/ 5175 h 10120"/>
              <a:gd name="connsiteX9" fmla="*/ 8365 w 10000"/>
              <a:gd name="connsiteY9" fmla="*/ 5361 h 10120"/>
              <a:gd name="connsiteX10" fmla="*/ 8159 w 10000"/>
              <a:gd name="connsiteY10" fmla="*/ 6329 h 10120"/>
              <a:gd name="connsiteX11" fmla="*/ 2844 w 10000"/>
              <a:gd name="connsiteY11" fmla="*/ 9976 h 10120"/>
              <a:gd name="connsiteX12" fmla="*/ 2839 w 10000"/>
              <a:gd name="connsiteY12" fmla="*/ 10000 h 10120"/>
              <a:gd name="connsiteX13" fmla="*/ 1865 w 10000"/>
              <a:gd name="connsiteY13" fmla="*/ 8298 h 10120"/>
              <a:gd name="connsiteX14" fmla="*/ 0 w 10000"/>
              <a:gd name="connsiteY14" fmla="*/ 0 h 10120"/>
              <a:gd name="connsiteX0" fmla="*/ 10000 w 10000"/>
              <a:gd name="connsiteY0" fmla="*/ 4428 h 10734"/>
              <a:gd name="connsiteX1" fmla="*/ 9844 w 10000"/>
              <a:gd name="connsiteY1" fmla="*/ 3753 h 10734"/>
              <a:gd name="connsiteX2" fmla="*/ 9745 w 10000"/>
              <a:gd name="connsiteY2" fmla="*/ 3287 h 10734"/>
              <a:gd name="connsiteX3" fmla="*/ 9615 w 10000"/>
              <a:gd name="connsiteY3" fmla="*/ 2681 h 10734"/>
              <a:gd name="connsiteX4" fmla="*/ 9589 w 10000"/>
              <a:gd name="connsiteY4" fmla="*/ 2587 h 10734"/>
              <a:gd name="connsiteX5" fmla="*/ 8990 w 10000"/>
              <a:gd name="connsiteY5" fmla="*/ 2587 h 10734"/>
              <a:gd name="connsiteX6" fmla="*/ 8974 w 10000"/>
              <a:gd name="connsiteY6" fmla="*/ 2657 h 10734"/>
              <a:gd name="connsiteX7" fmla="*/ 8729 w 10000"/>
              <a:gd name="connsiteY7" fmla="*/ 3777 h 10734"/>
              <a:gd name="connsiteX8" fmla="*/ 8411 w 10000"/>
              <a:gd name="connsiteY8" fmla="*/ 5175 h 10734"/>
              <a:gd name="connsiteX9" fmla="*/ 8365 w 10000"/>
              <a:gd name="connsiteY9" fmla="*/ 5361 h 10734"/>
              <a:gd name="connsiteX10" fmla="*/ 8159 w 10000"/>
              <a:gd name="connsiteY10" fmla="*/ 6329 h 10734"/>
              <a:gd name="connsiteX11" fmla="*/ 2844 w 10000"/>
              <a:gd name="connsiteY11" fmla="*/ 9976 h 10734"/>
              <a:gd name="connsiteX12" fmla="*/ 2839 w 10000"/>
              <a:gd name="connsiteY12" fmla="*/ 10000 h 10734"/>
              <a:gd name="connsiteX13" fmla="*/ 0 w 10000"/>
              <a:gd name="connsiteY13" fmla="*/ 0 h 10734"/>
              <a:gd name="connsiteX0" fmla="*/ 7161 w 7161"/>
              <a:gd name="connsiteY0" fmla="*/ 1841 h 8147"/>
              <a:gd name="connsiteX1" fmla="*/ 7005 w 7161"/>
              <a:gd name="connsiteY1" fmla="*/ 1166 h 8147"/>
              <a:gd name="connsiteX2" fmla="*/ 6906 w 7161"/>
              <a:gd name="connsiteY2" fmla="*/ 700 h 8147"/>
              <a:gd name="connsiteX3" fmla="*/ 6776 w 7161"/>
              <a:gd name="connsiteY3" fmla="*/ 94 h 8147"/>
              <a:gd name="connsiteX4" fmla="*/ 6750 w 7161"/>
              <a:gd name="connsiteY4" fmla="*/ 0 h 8147"/>
              <a:gd name="connsiteX5" fmla="*/ 6151 w 7161"/>
              <a:gd name="connsiteY5" fmla="*/ 0 h 8147"/>
              <a:gd name="connsiteX6" fmla="*/ 6135 w 7161"/>
              <a:gd name="connsiteY6" fmla="*/ 70 h 8147"/>
              <a:gd name="connsiteX7" fmla="*/ 5890 w 7161"/>
              <a:gd name="connsiteY7" fmla="*/ 1190 h 8147"/>
              <a:gd name="connsiteX8" fmla="*/ 5572 w 7161"/>
              <a:gd name="connsiteY8" fmla="*/ 2588 h 8147"/>
              <a:gd name="connsiteX9" fmla="*/ 5526 w 7161"/>
              <a:gd name="connsiteY9" fmla="*/ 2774 h 8147"/>
              <a:gd name="connsiteX10" fmla="*/ 5320 w 7161"/>
              <a:gd name="connsiteY10" fmla="*/ 3742 h 8147"/>
              <a:gd name="connsiteX11" fmla="*/ 5 w 7161"/>
              <a:gd name="connsiteY11" fmla="*/ 7389 h 8147"/>
              <a:gd name="connsiteX12" fmla="*/ 0 w 7161"/>
              <a:gd name="connsiteY12" fmla="*/ 7413 h 8147"/>
              <a:gd name="connsiteX0" fmla="*/ 9993 w 9993"/>
              <a:gd name="connsiteY0" fmla="*/ 2260 h 9070"/>
              <a:gd name="connsiteX1" fmla="*/ 9775 w 9993"/>
              <a:gd name="connsiteY1" fmla="*/ 1431 h 9070"/>
              <a:gd name="connsiteX2" fmla="*/ 9637 w 9993"/>
              <a:gd name="connsiteY2" fmla="*/ 859 h 9070"/>
              <a:gd name="connsiteX3" fmla="*/ 9455 w 9993"/>
              <a:gd name="connsiteY3" fmla="*/ 115 h 9070"/>
              <a:gd name="connsiteX4" fmla="*/ 9419 w 9993"/>
              <a:gd name="connsiteY4" fmla="*/ 0 h 9070"/>
              <a:gd name="connsiteX5" fmla="*/ 8583 w 9993"/>
              <a:gd name="connsiteY5" fmla="*/ 0 h 9070"/>
              <a:gd name="connsiteX6" fmla="*/ 8560 w 9993"/>
              <a:gd name="connsiteY6" fmla="*/ 86 h 9070"/>
              <a:gd name="connsiteX7" fmla="*/ 8218 w 9993"/>
              <a:gd name="connsiteY7" fmla="*/ 1461 h 9070"/>
              <a:gd name="connsiteX8" fmla="*/ 7774 w 9993"/>
              <a:gd name="connsiteY8" fmla="*/ 3177 h 9070"/>
              <a:gd name="connsiteX9" fmla="*/ 7710 w 9993"/>
              <a:gd name="connsiteY9" fmla="*/ 3405 h 9070"/>
              <a:gd name="connsiteX10" fmla="*/ 7422 w 9993"/>
              <a:gd name="connsiteY10" fmla="*/ 4593 h 9070"/>
              <a:gd name="connsiteX11" fmla="*/ 0 w 9993"/>
              <a:gd name="connsiteY11" fmla="*/ 9070 h 9070"/>
              <a:gd name="connsiteX0" fmla="*/ 2573 w 2573"/>
              <a:gd name="connsiteY0" fmla="*/ 2492 h 5064"/>
              <a:gd name="connsiteX1" fmla="*/ 2355 w 2573"/>
              <a:gd name="connsiteY1" fmla="*/ 1578 h 5064"/>
              <a:gd name="connsiteX2" fmla="*/ 2217 w 2573"/>
              <a:gd name="connsiteY2" fmla="*/ 947 h 5064"/>
              <a:gd name="connsiteX3" fmla="*/ 2035 w 2573"/>
              <a:gd name="connsiteY3" fmla="*/ 127 h 5064"/>
              <a:gd name="connsiteX4" fmla="*/ 1999 w 2573"/>
              <a:gd name="connsiteY4" fmla="*/ 0 h 5064"/>
              <a:gd name="connsiteX5" fmla="*/ 1162 w 2573"/>
              <a:gd name="connsiteY5" fmla="*/ 0 h 5064"/>
              <a:gd name="connsiteX6" fmla="*/ 1139 w 2573"/>
              <a:gd name="connsiteY6" fmla="*/ 95 h 5064"/>
              <a:gd name="connsiteX7" fmla="*/ 797 w 2573"/>
              <a:gd name="connsiteY7" fmla="*/ 1611 h 5064"/>
              <a:gd name="connsiteX8" fmla="*/ 352 w 2573"/>
              <a:gd name="connsiteY8" fmla="*/ 3503 h 5064"/>
              <a:gd name="connsiteX9" fmla="*/ 288 w 2573"/>
              <a:gd name="connsiteY9" fmla="*/ 3754 h 5064"/>
              <a:gd name="connsiteX10" fmla="*/ 0 w 2573"/>
              <a:gd name="connsiteY10" fmla="*/ 5064 h 5064"/>
              <a:gd name="connsiteX0" fmla="*/ 9153 w 9153"/>
              <a:gd name="connsiteY0" fmla="*/ 3116 h 10000"/>
              <a:gd name="connsiteX1" fmla="*/ 8616 w 9153"/>
              <a:gd name="connsiteY1" fmla="*/ 1870 h 10000"/>
              <a:gd name="connsiteX2" fmla="*/ 7909 w 9153"/>
              <a:gd name="connsiteY2" fmla="*/ 251 h 10000"/>
              <a:gd name="connsiteX3" fmla="*/ 7769 w 9153"/>
              <a:gd name="connsiteY3" fmla="*/ 0 h 10000"/>
              <a:gd name="connsiteX4" fmla="*/ 4516 w 9153"/>
              <a:gd name="connsiteY4" fmla="*/ 0 h 10000"/>
              <a:gd name="connsiteX5" fmla="*/ 4427 w 9153"/>
              <a:gd name="connsiteY5" fmla="*/ 188 h 10000"/>
              <a:gd name="connsiteX6" fmla="*/ 3098 w 9153"/>
              <a:gd name="connsiteY6" fmla="*/ 3181 h 10000"/>
              <a:gd name="connsiteX7" fmla="*/ 1368 w 9153"/>
              <a:gd name="connsiteY7" fmla="*/ 6917 h 10000"/>
              <a:gd name="connsiteX8" fmla="*/ 1119 w 9153"/>
              <a:gd name="connsiteY8" fmla="*/ 7413 h 10000"/>
              <a:gd name="connsiteX9" fmla="*/ 0 w 9153"/>
              <a:gd name="connsiteY9" fmla="*/ 10000 h 1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153" h="10000">
                <a:moveTo>
                  <a:pt x="9153" y="3116"/>
                </a:moveTo>
                <a:lnTo>
                  <a:pt x="8616" y="1870"/>
                </a:lnTo>
                <a:cubicBezTo>
                  <a:pt x="8383" y="1331"/>
                  <a:pt x="8142" y="790"/>
                  <a:pt x="7909" y="251"/>
                </a:cubicBezTo>
                <a:cubicBezTo>
                  <a:pt x="7862" y="168"/>
                  <a:pt x="7820" y="83"/>
                  <a:pt x="7769" y="0"/>
                </a:cubicBezTo>
                <a:cubicBezTo>
                  <a:pt x="6860" y="-1994"/>
                  <a:pt x="5414" y="-1994"/>
                  <a:pt x="4516" y="0"/>
                </a:cubicBezTo>
                <a:cubicBezTo>
                  <a:pt x="4489" y="61"/>
                  <a:pt x="4454" y="126"/>
                  <a:pt x="4427" y="188"/>
                </a:cubicBezTo>
                <a:cubicBezTo>
                  <a:pt x="3984" y="1185"/>
                  <a:pt x="3545" y="2184"/>
                  <a:pt x="3098" y="3181"/>
                </a:cubicBezTo>
                <a:lnTo>
                  <a:pt x="1368" y="6917"/>
                </a:lnTo>
                <a:cubicBezTo>
                  <a:pt x="1286" y="7083"/>
                  <a:pt x="1201" y="7247"/>
                  <a:pt x="1119" y="7413"/>
                </a:cubicBezTo>
                <a:cubicBezTo>
                  <a:pt x="742" y="8276"/>
                  <a:pt x="373" y="9137"/>
                  <a:pt x="0" y="10000"/>
                </a:cubicBezTo>
              </a:path>
            </a:pathLst>
          </a:custGeom>
          <a:noFill/>
          <a:ln w="9525" cap="flat">
            <a:solidFill>
              <a:srgbClr val="005287"/>
            </a:solidFill>
            <a:prstDash val="solid"/>
            <a:miter lim="800000"/>
            <a:headEnd/>
            <a:tailEnd/>
          </a:ln>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7" name="Group1-oval2"/>
          <p:cNvSpPr/>
          <p:nvPr userDrawn="1"/>
        </p:nvSpPr>
        <p:spPr bwMode="auto">
          <a:xfrm>
            <a:off x="3986900" y="2236269"/>
            <a:ext cx="46495" cy="46495"/>
          </a:xfrm>
          <a:prstGeom prst="ellipse">
            <a:avLst/>
          </a:prstGeom>
          <a:solidFill>
            <a:srgbClr val="F15D22"/>
          </a:solidFill>
          <a:ln w="12700" cap="sq" algn="ctr">
            <a:noFill/>
            <a:miter lim="800000"/>
            <a:headEnd/>
            <a:tailEnd/>
          </a:ln>
          <a:effectLst/>
        </p:spPr>
        <p:txBody>
          <a:bodyPr wrap="square" lIns="0" rIns="0" rtlCol="0" anchor="ctr"/>
          <a:lstStyle/>
          <a:p>
            <a:pPr algn="ctr">
              <a:spcBef>
                <a:spcPts val="1080"/>
              </a:spcBef>
            </a:pPr>
            <a:endParaRPr lang="en-US" sz="1600" b="1" dirty="0" smtClean="0">
              <a:solidFill>
                <a:schemeClr val="bg1"/>
              </a:solidFill>
              <a:latin typeface="+mn-lt"/>
            </a:endParaRPr>
          </a:p>
        </p:txBody>
      </p:sp>
      <p:sp>
        <p:nvSpPr>
          <p:cNvPr id="39" name="Group12-oval1"/>
          <p:cNvSpPr/>
          <p:nvPr userDrawn="1"/>
        </p:nvSpPr>
        <p:spPr bwMode="auto">
          <a:xfrm>
            <a:off x="3610740" y="2589709"/>
            <a:ext cx="46495" cy="46495"/>
          </a:xfrm>
          <a:prstGeom prst="ellipse">
            <a:avLst/>
          </a:prstGeom>
          <a:solidFill>
            <a:srgbClr val="F15D22"/>
          </a:solidFill>
          <a:ln w="12700" cap="sq" algn="ctr">
            <a:noFill/>
            <a:miter lim="800000"/>
            <a:headEnd/>
            <a:tailEnd/>
          </a:ln>
          <a:effectLst/>
        </p:spPr>
        <p:txBody>
          <a:bodyPr wrap="square" lIns="0" rIns="0" rtlCol="0" anchor="ctr"/>
          <a:lstStyle/>
          <a:p>
            <a:pPr algn="ctr">
              <a:spcBef>
                <a:spcPts val="1080"/>
              </a:spcBef>
            </a:pPr>
            <a:endParaRPr lang="en-US" sz="1600" b="1" dirty="0" smtClean="0">
              <a:solidFill>
                <a:schemeClr val="bg1"/>
              </a:solidFill>
              <a:latin typeface="+mn-lt"/>
            </a:endParaRPr>
          </a:p>
        </p:txBody>
      </p:sp>
      <p:sp>
        <p:nvSpPr>
          <p:cNvPr id="19" name="Group12-oval2"/>
          <p:cNvSpPr/>
          <p:nvPr userDrawn="1"/>
        </p:nvSpPr>
        <p:spPr bwMode="auto">
          <a:xfrm>
            <a:off x="3659476" y="2755181"/>
            <a:ext cx="46495" cy="46495"/>
          </a:xfrm>
          <a:prstGeom prst="ellipse">
            <a:avLst/>
          </a:prstGeom>
          <a:solidFill>
            <a:srgbClr val="005287"/>
          </a:solidFill>
          <a:ln w="12700" cap="sq" algn="ctr">
            <a:noFill/>
            <a:miter lim="800000"/>
            <a:headEnd/>
            <a:tailEnd/>
          </a:ln>
          <a:effectLst/>
        </p:spPr>
        <p:txBody>
          <a:bodyPr wrap="square" lIns="0" rIns="0" rtlCol="0" anchor="ctr"/>
          <a:lstStyle/>
          <a:p>
            <a:pPr algn="ctr">
              <a:spcBef>
                <a:spcPts val="1080"/>
              </a:spcBef>
            </a:pPr>
            <a:endParaRPr lang="en-US" sz="1600" b="1" dirty="0" smtClean="0">
              <a:solidFill>
                <a:schemeClr val="bg1"/>
              </a:solidFill>
              <a:latin typeface="+mn-lt"/>
            </a:endParaRPr>
          </a:p>
        </p:txBody>
      </p:sp>
      <p:sp>
        <p:nvSpPr>
          <p:cNvPr id="89" name="Group9-connector"/>
          <p:cNvSpPr>
            <a:spLocks noChangeShapeType="1"/>
          </p:cNvSpPr>
          <p:nvPr userDrawn="1"/>
        </p:nvSpPr>
        <p:spPr bwMode="auto">
          <a:xfrm>
            <a:off x="5631180" y="2175509"/>
            <a:ext cx="1967389" cy="410529"/>
          </a:xfrm>
          <a:prstGeom prst="line">
            <a:avLst/>
          </a:prstGeom>
          <a:noFill/>
          <a:ln w="9525" cap="flat">
            <a:solidFill>
              <a:srgbClr val="F15D22"/>
            </a:solidFill>
            <a:prstDash val="solid"/>
            <a:miter lim="800000"/>
            <a:headEnd/>
            <a:tailEn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2" name="Group9-echo1"/>
          <p:cNvSpPr/>
          <p:nvPr userDrawn="1"/>
        </p:nvSpPr>
        <p:spPr bwMode="auto">
          <a:xfrm>
            <a:off x="7542931" y="2492524"/>
            <a:ext cx="182880" cy="182880"/>
          </a:xfrm>
          <a:prstGeom prst="ellipse">
            <a:avLst/>
          </a:prstGeom>
          <a:noFill/>
          <a:ln w="6350" cap="sq" algn="ctr">
            <a:solidFill>
              <a:schemeClr val="bg1">
                <a:lumMod val="75000"/>
              </a:schemeClr>
            </a:solidFill>
            <a:miter lim="800000"/>
            <a:headEnd/>
            <a:tailEnd/>
          </a:ln>
          <a:effectLst/>
        </p:spPr>
        <p:txBody>
          <a:bodyPr wrap="square" lIns="0" rIns="0" rtlCol="0" anchor="ctr"/>
          <a:lstStyle/>
          <a:p>
            <a:pPr algn="ctr">
              <a:spcBef>
                <a:spcPts val="1080"/>
              </a:spcBef>
            </a:pPr>
            <a:endParaRPr lang="en-US" sz="1600" b="1" dirty="0" smtClean="0">
              <a:solidFill>
                <a:schemeClr val="bg1"/>
              </a:solidFill>
              <a:latin typeface="+mn-lt"/>
            </a:endParaRPr>
          </a:p>
        </p:txBody>
      </p:sp>
      <p:sp>
        <p:nvSpPr>
          <p:cNvPr id="91" name="Group13-echo2"/>
          <p:cNvSpPr/>
          <p:nvPr userDrawn="1"/>
        </p:nvSpPr>
        <p:spPr bwMode="auto">
          <a:xfrm>
            <a:off x="5341783" y="2101510"/>
            <a:ext cx="182880" cy="182880"/>
          </a:xfrm>
          <a:prstGeom prst="ellipse">
            <a:avLst/>
          </a:prstGeom>
          <a:noFill/>
          <a:ln w="6350" cap="sq" algn="ctr">
            <a:solidFill>
              <a:schemeClr val="bg1">
                <a:lumMod val="75000"/>
              </a:schemeClr>
            </a:solidFill>
            <a:miter lim="800000"/>
            <a:headEnd/>
            <a:tailEnd/>
          </a:ln>
          <a:effectLst/>
        </p:spPr>
        <p:txBody>
          <a:bodyPr wrap="square" lIns="0" rIns="0" rtlCol="0" anchor="ctr"/>
          <a:lstStyle/>
          <a:p>
            <a:pPr algn="ctr">
              <a:spcBef>
                <a:spcPts val="1080"/>
              </a:spcBef>
            </a:pPr>
            <a:endParaRPr lang="en-US" sz="1600" b="1" dirty="0" smtClean="0">
              <a:solidFill>
                <a:schemeClr val="bg1"/>
              </a:solidFill>
              <a:latin typeface="+mn-lt"/>
            </a:endParaRPr>
          </a:p>
        </p:txBody>
      </p:sp>
      <p:sp>
        <p:nvSpPr>
          <p:cNvPr id="10" name="shortedLine"/>
          <p:cNvSpPr/>
          <p:nvPr userDrawn="1"/>
        </p:nvSpPr>
        <p:spPr bwMode="auto">
          <a:xfrm>
            <a:off x="4185077" y="1939069"/>
            <a:ext cx="1301262" cy="372674"/>
          </a:xfrm>
          <a:custGeom>
            <a:avLst/>
            <a:gdLst>
              <a:gd name="connsiteX0" fmla="*/ 1301262 w 1301262"/>
              <a:gd name="connsiteY0" fmla="*/ 257575 h 372674"/>
              <a:gd name="connsiteX1" fmla="*/ 716174 w 1301262"/>
              <a:gd name="connsiteY1" fmla="*/ 1799 h 372674"/>
              <a:gd name="connsiteX2" fmla="*/ 0 w 1301262"/>
              <a:gd name="connsiteY2" fmla="*/ 372674 h 372674"/>
            </a:gdLst>
            <a:ahLst/>
            <a:cxnLst>
              <a:cxn ang="0">
                <a:pos x="connsiteX0" y="connsiteY0"/>
              </a:cxn>
              <a:cxn ang="0">
                <a:pos x="connsiteX1" y="connsiteY1"/>
              </a:cxn>
              <a:cxn ang="0">
                <a:pos x="connsiteX2" y="connsiteY2"/>
              </a:cxn>
            </a:cxnLst>
            <a:rect l="l" t="t" r="r" b="b"/>
            <a:pathLst>
              <a:path w="1301262" h="372674">
                <a:moveTo>
                  <a:pt x="1301262" y="257575"/>
                </a:moveTo>
                <a:cubicBezTo>
                  <a:pt x="1117156" y="120095"/>
                  <a:pt x="933051" y="-17384"/>
                  <a:pt x="716174" y="1799"/>
                </a:cubicBezTo>
                <a:cubicBezTo>
                  <a:pt x="499297" y="20982"/>
                  <a:pt x="108705" y="312993"/>
                  <a:pt x="0" y="372674"/>
                </a:cubicBezTo>
              </a:path>
            </a:pathLst>
          </a:custGeom>
          <a:noFill/>
          <a:ln w="9525" cap="sq" algn="ctr">
            <a:solidFill>
              <a:schemeClr val="accent4"/>
            </a:solidFill>
            <a:miter lim="800000"/>
            <a:headEnd/>
            <a:tailEnd/>
          </a:ln>
          <a:effectLst/>
        </p:spPr>
        <p:txBody>
          <a:bodyPr rtlCol="0" anchor="ctr"/>
          <a:lstStyle/>
          <a:p>
            <a:pPr lvl="0"/>
            <a:endParaRPr lang="en-US"/>
          </a:p>
        </p:txBody>
      </p:sp>
      <p:sp>
        <p:nvSpPr>
          <p:cNvPr id="11" name="blueShorterLine"/>
          <p:cNvSpPr/>
          <p:nvPr userDrawn="1"/>
        </p:nvSpPr>
        <p:spPr bwMode="auto">
          <a:xfrm>
            <a:off x="4424516" y="2406094"/>
            <a:ext cx="3118231" cy="1050042"/>
          </a:xfrm>
          <a:custGeom>
            <a:avLst/>
            <a:gdLst>
              <a:gd name="connsiteX0" fmla="*/ 3118231 w 3118231"/>
              <a:gd name="connsiteY0" fmla="*/ 0 h 1050042"/>
              <a:gd name="connsiteX1" fmla="*/ 969180 w 3118231"/>
              <a:gd name="connsiteY1" fmla="*/ 1032387 h 1050042"/>
              <a:gd name="connsiteX2" fmla="*/ 0 w 3118231"/>
              <a:gd name="connsiteY2" fmla="*/ 678426 h 1050042"/>
            </a:gdLst>
            <a:ahLst/>
            <a:cxnLst>
              <a:cxn ang="0">
                <a:pos x="connsiteX0" y="connsiteY0"/>
              </a:cxn>
              <a:cxn ang="0">
                <a:pos x="connsiteX1" y="connsiteY1"/>
              </a:cxn>
              <a:cxn ang="0">
                <a:pos x="connsiteX2" y="connsiteY2"/>
              </a:cxn>
            </a:cxnLst>
            <a:rect l="l" t="t" r="r" b="b"/>
            <a:pathLst>
              <a:path w="3118231" h="1050042">
                <a:moveTo>
                  <a:pt x="3118231" y="0"/>
                </a:moveTo>
                <a:cubicBezTo>
                  <a:pt x="2303558" y="459658"/>
                  <a:pt x="1488885" y="919316"/>
                  <a:pt x="969180" y="1032387"/>
                </a:cubicBezTo>
                <a:cubicBezTo>
                  <a:pt x="449475" y="1145458"/>
                  <a:pt x="0" y="678426"/>
                  <a:pt x="0" y="678426"/>
                </a:cubicBezTo>
              </a:path>
            </a:pathLst>
          </a:custGeom>
          <a:noFill/>
          <a:ln w="9525" cap="flat">
            <a:solidFill>
              <a:srgbClr val="005287"/>
            </a:solidFill>
            <a:prstDash val="solid"/>
            <a:miter lim="800000"/>
            <a:headEnd/>
            <a:tailEnd/>
          </a:ln>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pPr lvl="0"/>
            <a:endParaRPr lang="en-US"/>
          </a:p>
        </p:txBody>
      </p:sp>
      <p:sp>
        <p:nvSpPr>
          <p:cNvPr id="4" name="Freeform 3"/>
          <p:cNvSpPr/>
          <p:nvPr userDrawn="1"/>
        </p:nvSpPr>
        <p:spPr bwMode="auto">
          <a:xfrm>
            <a:off x="3644900" y="2099325"/>
            <a:ext cx="3054350" cy="707375"/>
          </a:xfrm>
          <a:custGeom>
            <a:avLst/>
            <a:gdLst>
              <a:gd name="connsiteX0" fmla="*/ 0 w 3054350"/>
              <a:gd name="connsiteY0" fmla="*/ 516875 h 707375"/>
              <a:gd name="connsiteX1" fmla="*/ 1536700 w 3054350"/>
              <a:gd name="connsiteY1" fmla="*/ 2525 h 707375"/>
              <a:gd name="connsiteX2" fmla="*/ 3054350 w 3054350"/>
              <a:gd name="connsiteY2" fmla="*/ 707375 h 707375"/>
            </a:gdLst>
            <a:ahLst/>
            <a:cxnLst>
              <a:cxn ang="0">
                <a:pos x="connsiteX0" y="connsiteY0"/>
              </a:cxn>
              <a:cxn ang="0">
                <a:pos x="connsiteX1" y="connsiteY1"/>
              </a:cxn>
              <a:cxn ang="0">
                <a:pos x="connsiteX2" y="connsiteY2"/>
              </a:cxn>
            </a:cxnLst>
            <a:rect l="l" t="t" r="r" b="b"/>
            <a:pathLst>
              <a:path w="3054350" h="707375">
                <a:moveTo>
                  <a:pt x="0" y="516875"/>
                </a:moveTo>
                <a:cubicBezTo>
                  <a:pt x="513821" y="243825"/>
                  <a:pt x="1027642" y="-29225"/>
                  <a:pt x="1536700" y="2525"/>
                </a:cubicBezTo>
                <a:cubicBezTo>
                  <a:pt x="2045758" y="34275"/>
                  <a:pt x="2828925" y="615300"/>
                  <a:pt x="3054350" y="707375"/>
                </a:cubicBezTo>
              </a:path>
            </a:pathLst>
          </a:custGeom>
          <a:noFill/>
          <a:ln w="9525" cap="sq" algn="ctr">
            <a:solidFill>
              <a:schemeClr val="tx2"/>
            </a:solidFill>
            <a:miter lim="800000"/>
            <a:headEnd/>
            <a:tailEnd/>
          </a:ln>
          <a:effectLst/>
        </p:spPr>
        <p:txBody>
          <a:bodyPr rtlCol="0" anchor="ctr"/>
          <a:lstStyle/>
          <a:p>
            <a:pPr algn="ctr"/>
            <a:endParaRPr lang="en-US"/>
          </a:p>
        </p:txBody>
      </p:sp>
      <p:sp>
        <p:nvSpPr>
          <p:cNvPr id="8" name="Freeform 7"/>
          <p:cNvSpPr/>
          <p:nvPr userDrawn="1"/>
        </p:nvSpPr>
        <p:spPr bwMode="auto">
          <a:xfrm>
            <a:off x="4432300" y="2535074"/>
            <a:ext cx="2279650" cy="538326"/>
          </a:xfrm>
          <a:custGeom>
            <a:avLst/>
            <a:gdLst>
              <a:gd name="connsiteX0" fmla="*/ 0 w 2279650"/>
              <a:gd name="connsiteY0" fmla="*/ 538326 h 538326"/>
              <a:gd name="connsiteX1" fmla="*/ 1435100 w 2279650"/>
              <a:gd name="connsiteY1" fmla="*/ 4926 h 538326"/>
              <a:gd name="connsiteX2" fmla="*/ 2279650 w 2279650"/>
              <a:gd name="connsiteY2" fmla="*/ 271626 h 538326"/>
            </a:gdLst>
            <a:ahLst/>
            <a:cxnLst>
              <a:cxn ang="0">
                <a:pos x="connsiteX0" y="connsiteY0"/>
              </a:cxn>
              <a:cxn ang="0">
                <a:pos x="connsiteX1" y="connsiteY1"/>
              </a:cxn>
              <a:cxn ang="0">
                <a:pos x="connsiteX2" y="connsiteY2"/>
              </a:cxn>
            </a:cxnLst>
            <a:rect l="l" t="t" r="r" b="b"/>
            <a:pathLst>
              <a:path w="2279650" h="538326">
                <a:moveTo>
                  <a:pt x="0" y="538326"/>
                </a:moveTo>
                <a:cubicBezTo>
                  <a:pt x="527579" y="293851"/>
                  <a:pt x="1055158" y="49376"/>
                  <a:pt x="1435100" y="4926"/>
                </a:cubicBezTo>
                <a:cubicBezTo>
                  <a:pt x="1815042" y="-39524"/>
                  <a:pt x="2148417" y="230351"/>
                  <a:pt x="2279650" y="271626"/>
                </a:cubicBezTo>
              </a:path>
            </a:pathLst>
          </a:custGeom>
          <a:noFill/>
          <a:ln w="9525" cap="sq" algn="ctr">
            <a:solidFill>
              <a:schemeClr val="accent4"/>
            </a:solidFill>
            <a:miter lim="800000"/>
            <a:headEnd/>
            <a:tailEnd/>
          </a:ln>
          <a:effectLst/>
        </p:spPr>
        <p:txBody>
          <a:bodyPr rtlCol="0" anchor="ctr"/>
          <a:lstStyle/>
          <a:p>
            <a:pPr algn="ctr"/>
            <a:endParaRPr lang="en-US"/>
          </a:p>
        </p:txBody>
      </p:sp>
      <p:sp>
        <p:nvSpPr>
          <p:cNvPr id="12" name="Freeform 11"/>
          <p:cNvSpPr/>
          <p:nvPr userDrawn="1"/>
        </p:nvSpPr>
        <p:spPr bwMode="auto">
          <a:xfrm>
            <a:off x="5416550" y="1980310"/>
            <a:ext cx="342900" cy="127890"/>
          </a:xfrm>
          <a:custGeom>
            <a:avLst/>
            <a:gdLst>
              <a:gd name="connsiteX0" fmla="*/ 0 w 342900"/>
              <a:gd name="connsiteY0" fmla="*/ 127890 h 127890"/>
              <a:gd name="connsiteX1" fmla="*/ 165100 w 342900"/>
              <a:gd name="connsiteY1" fmla="*/ 890 h 127890"/>
              <a:gd name="connsiteX2" fmla="*/ 342900 w 342900"/>
              <a:gd name="connsiteY2" fmla="*/ 70740 h 127890"/>
            </a:gdLst>
            <a:ahLst/>
            <a:cxnLst>
              <a:cxn ang="0">
                <a:pos x="connsiteX0" y="connsiteY0"/>
              </a:cxn>
              <a:cxn ang="0">
                <a:pos x="connsiteX1" y="connsiteY1"/>
              </a:cxn>
              <a:cxn ang="0">
                <a:pos x="connsiteX2" y="connsiteY2"/>
              </a:cxn>
            </a:cxnLst>
            <a:rect l="l" t="t" r="r" b="b"/>
            <a:pathLst>
              <a:path w="342900" h="127890">
                <a:moveTo>
                  <a:pt x="0" y="127890"/>
                </a:moveTo>
                <a:cubicBezTo>
                  <a:pt x="53975" y="69152"/>
                  <a:pt x="107950" y="10415"/>
                  <a:pt x="165100" y="890"/>
                </a:cubicBezTo>
                <a:cubicBezTo>
                  <a:pt x="222250" y="-8635"/>
                  <a:pt x="314325" y="61215"/>
                  <a:pt x="342900" y="70740"/>
                </a:cubicBezTo>
              </a:path>
            </a:pathLst>
          </a:custGeom>
          <a:noFill/>
          <a:ln w="9525" cap="sq" algn="ctr">
            <a:solidFill>
              <a:schemeClr val="tx2"/>
            </a:solidFill>
            <a:miter lim="800000"/>
            <a:headEnd/>
            <a:tailEnd/>
          </a:ln>
          <a:effectLst/>
        </p:spPr>
        <p:txBody>
          <a:bodyPr rtlCol="0" anchor="ctr"/>
          <a:lstStyle/>
          <a:p>
            <a:pPr algn="ctr"/>
            <a:endParaRPr lang="en-US"/>
          </a:p>
        </p:txBody>
      </p:sp>
      <p:sp>
        <p:nvSpPr>
          <p:cNvPr id="44" name="Freeform 43"/>
          <p:cNvSpPr/>
          <p:nvPr userDrawn="1"/>
        </p:nvSpPr>
        <p:spPr bwMode="auto">
          <a:xfrm>
            <a:off x="5803900" y="2004653"/>
            <a:ext cx="1733550" cy="401997"/>
          </a:xfrm>
          <a:custGeom>
            <a:avLst/>
            <a:gdLst>
              <a:gd name="connsiteX0" fmla="*/ 1733550 w 1733550"/>
              <a:gd name="connsiteY0" fmla="*/ 401997 h 401997"/>
              <a:gd name="connsiteX1" fmla="*/ 1028700 w 1733550"/>
              <a:gd name="connsiteY1" fmla="*/ 1947 h 401997"/>
              <a:gd name="connsiteX2" fmla="*/ 0 w 1733550"/>
              <a:gd name="connsiteY2" fmla="*/ 249597 h 401997"/>
            </a:gdLst>
            <a:ahLst/>
            <a:cxnLst>
              <a:cxn ang="0">
                <a:pos x="connsiteX0" y="connsiteY0"/>
              </a:cxn>
              <a:cxn ang="0">
                <a:pos x="connsiteX1" y="connsiteY1"/>
              </a:cxn>
              <a:cxn ang="0">
                <a:pos x="connsiteX2" y="connsiteY2"/>
              </a:cxn>
            </a:cxnLst>
            <a:rect l="l" t="t" r="r" b="b"/>
            <a:pathLst>
              <a:path w="1733550" h="401997">
                <a:moveTo>
                  <a:pt x="1733550" y="401997"/>
                </a:moveTo>
                <a:cubicBezTo>
                  <a:pt x="1525587" y="214672"/>
                  <a:pt x="1317625" y="27347"/>
                  <a:pt x="1028700" y="1947"/>
                </a:cubicBezTo>
                <a:cubicBezTo>
                  <a:pt x="739775" y="-23453"/>
                  <a:pt x="172508" y="207264"/>
                  <a:pt x="0" y="249597"/>
                </a:cubicBezTo>
              </a:path>
            </a:pathLst>
          </a:custGeom>
          <a:noFill/>
          <a:ln w="9525" cap="sq" algn="ctr">
            <a:solidFill>
              <a:schemeClr val="tx2"/>
            </a:solidFill>
            <a:miter lim="800000"/>
            <a:headEnd/>
            <a:tailEnd/>
          </a:ln>
          <a:effectLst/>
        </p:spPr>
        <p:txBody>
          <a:bodyPr rtlCol="0" anchor="ctr"/>
          <a:lstStyle/>
          <a:p>
            <a:pPr algn="ctr"/>
            <a:endParaRPr lang="en-US"/>
          </a:p>
        </p:txBody>
      </p:sp>
      <p:sp>
        <p:nvSpPr>
          <p:cNvPr id="55" name="Freeform 54"/>
          <p:cNvSpPr/>
          <p:nvPr userDrawn="1"/>
        </p:nvSpPr>
        <p:spPr bwMode="auto">
          <a:xfrm>
            <a:off x="7188200" y="2425700"/>
            <a:ext cx="727153" cy="590550"/>
          </a:xfrm>
          <a:custGeom>
            <a:avLst/>
            <a:gdLst>
              <a:gd name="connsiteX0" fmla="*/ 0 w 727153"/>
              <a:gd name="connsiteY0" fmla="*/ 590550 h 590550"/>
              <a:gd name="connsiteX1" fmla="*/ 673100 w 727153"/>
              <a:gd name="connsiteY1" fmla="*/ 450850 h 590550"/>
              <a:gd name="connsiteX2" fmla="*/ 685800 w 727153"/>
              <a:gd name="connsiteY2" fmla="*/ 0 h 590550"/>
            </a:gdLst>
            <a:ahLst/>
            <a:cxnLst>
              <a:cxn ang="0">
                <a:pos x="connsiteX0" y="connsiteY0"/>
              </a:cxn>
              <a:cxn ang="0">
                <a:pos x="connsiteX1" y="connsiteY1"/>
              </a:cxn>
              <a:cxn ang="0">
                <a:pos x="connsiteX2" y="connsiteY2"/>
              </a:cxn>
            </a:cxnLst>
            <a:rect l="l" t="t" r="r" b="b"/>
            <a:pathLst>
              <a:path w="727153" h="590550">
                <a:moveTo>
                  <a:pt x="0" y="590550"/>
                </a:moveTo>
                <a:cubicBezTo>
                  <a:pt x="279400" y="569912"/>
                  <a:pt x="558800" y="549275"/>
                  <a:pt x="673100" y="450850"/>
                </a:cubicBezTo>
                <a:cubicBezTo>
                  <a:pt x="787400" y="352425"/>
                  <a:pt x="684742" y="75142"/>
                  <a:pt x="685800" y="0"/>
                </a:cubicBezTo>
              </a:path>
            </a:pathLst>
          </a:custGeom>
          <a:noFill/>
          <a:ln w="9525" cap="sq" algn="ctr">
            <a:solidFill>
              <a:schemeClr val="accent1"/>
            </a:solidFill>
            <a:miter lim="800000"/>
            <a:headEnd/>
            <a:tailEnd/>
          </a:ln>
          <a:effectLst/>
        </p:spPr>
        <p:txBody>
          <a:bodyPr rtlCol="0" anchor="ctr"/>
          <a:lstStyle/>
          <a:p>
            <a:pPr algn="ctr"/>
            <a:endParaRPr lang="en-US"/>
          </a:p>
        </p:txBody>
      </p:sp>
      <p:sp>
        <p:nvSpPr>
          <p:cNvPr id="156" name="Group3-connector"/>
          <p:cNvSpPr>
            <a:spLocks noChangeShapeType="1"/>
          </p:cNvSpPr>
          <p:nvPr userDrawn="1"/>
        </p:nvSpPr>
        <p:spPr bwMode="auto">
          <a:xfrm flipV="1">
            <a:off x="4208388" y="2116542"/>
            <a:ext cx="1196236" cy="607761"/>
          </a:xfrm>
          <a:prstGeom prst="line">
            <a:avLst/>
          </a:prstGeom>
          <a:noFill/>
          <a:ln w="9525" cap="flat">
            <a:solidFill>
              <a:srgbClr val="F15D22"/>
            </a:solidFill>
            <a:prstDash val="solid"/>
            <a:miter lim="800000"/>
            <a:headEnd/>
            <a:tailEn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57" name="shortedLine"/>
          <p:cNvSpPr/>
          <p:nvPr userDrawn="1"/>
        </p:nvSpPr>
        <p:spPr bwMode="auto">
          <a:xfrm>
            <a:off x="4178457" y="1932449"/>
            <a:ext cx="1301262" cy="372674"/>
          </a:xfrm>
          <a:custGeom>
            <a:avLst/>
            <a:gdLst>
              <a:gd name="connsiteX0" fmla="*/ 1301262 w 1301262"/>
              <a:gd name="connsiteY0" fmla="*/ 257575 h 372674"/>
              <a:gd name="connsiteX1" fmla="*/ 716174 w 1301262"/>
              <a:gd name="connsiteY1" fmla="*/ 1799 h 372674"/>
              <a:gd name="connsiteX2" fmla="*/ 0 w 1301262"/>
              <a:gd name="connsiteY2" fmla="*/ 372674 h 372674"/>
            </a:gdLst>
            <a:ahLst/>
            <a:cxnLst>
              <a:cxn ang="0">
                <a:pos x="connsiteX0" y="connsiteY0"/>
              </a:cxn>
              <a:cxn ang="0">
                <a:pos x="connsiteX1" y="connsiteY1"/>
              </a:cxn>
              <a:cxn ang="0">
                <a:pos x="connsiteX2" y="connsiteY2"/>
              </a:cxn>
            </a:cxnLst>
            <a:rect l="l" t="t" r="r" b="b"/>
            <a:pathLst>
              <a:path w="1301262" h="372674">
                <a:moveTo>
                  <a:pt x="1301262" y="257575"/>
                </a:moveTo>
                <a:cubicBezTo>
                  <a:pt x="1117156" y="120095"/>
                  <a:pt x="933051" y="-17384"/>
                  <a:pt x="716174" y="1799"/>
                </a:cubicBezTo>
                <a:cubicBezTo>
                  <a:pt x="499297" y="20982"/>
                  <a:pt x="108705" y="312993"/>
                  <a:pt x="0" y="372674"/>
                </a:cubicBezTo>
              </a:path>
            </a:pathLst>
          </a:custGeom>
          <a:noFill/>
          <a:ln w="9525" cap="sq" algn="ctr">
            <a:solidFill>
              <a:schemeClr val="accent4"/>
            </a:solidFill>
            <a:miter lim="800000"/>
            <a:headEnd/>
            <a:tailEnd/>
          </a:ln>
          <a:effectLst/>
        </p:spPr>
        <p:txBody>
          <a:bodyPr rtlCol="0" anchor="ctr"/>
          <a:lstStyle/>
          <a:p>
            <a:pPr lvl="0"/>
            <a:endParaRPr lang="en-US"/>
          </a:p>
        </p:txBody>
      </p:sp>
      <p:sp>
        <p:nvSpPr>
          <p:cNvPr id="158" name="blueShorterLine"/>
          <p:cNvSpPr/>
          <p:nvPr userDrawn="1"/>
        </p:nvSpPr>
        <p:spPr bwMode="auto">
          <a:xfrm>
            <a:off x="4417896" y="2399474"/>
            <a:ext cx="3118231" cy="1050042"/>
          </a:xfrm>
          <a:custGeom>
            <a:avLst/>
            <a:gdLst>
              <a:gd name="connsiteX0" fmla="*/ 3118231 w 3118231"/>
              <a:gd name="connsiteY0" fmla="*/ 0 h 1050042"/>
              <a:gd name="connsiteX1" fmla="*/ 969180 w 3118231"/>
              <a:gd name="connsiteY1" fmla="*/ 1032387 h 1050042"/>
              <a:gd name="connsiteX2" fmla="*/ 0 w 3118231"/>
              <a:gd name="connsiteY2" fmla="*/ 678426 h 1050042"/>
            </a:gdLst>
            <a:ahLst/>
            <a:cxnLst>
              <a:cxn ang="0">
                <a:pos x="connsiteX0" y="connsiteY0"/>
              </a:cxn>
              <a:cxn ang="0">
                <a:pos x="connsiteX1" y="connsiteY1"/>
              </a:cxn>
              <a:cxn ang="0">
                <a:pos x="connsiteX2" y="connsiteY2"/>
              </a:cxn>
            </a:cxnLst>
            <a:rect l="l" t="t" r="r" b="b"/>
            <a:pathLst>
              <a:path w="3118231" h="1050042">
                <a:moveTo>
                  <a:pt x="3118231" y="0"/>
                </a:moveTo>
                <a:cubicBezTo>
                  <a:pt x="2303558" y="459658"/>
                  <a:pt x="1488885" y="919316"/>
                  <a:pt x="969180" y="1032387"/>
                </a:cubicBezTo>
                <a:cubicBezTo>
                  <a:pt x="449475" y="1145458"/>
                  <a:pt x="0" y="678426"/>
                  <a:pt x="0" y="678426"/>
                </a:cubicBezTo>
              </a:path>
            </a:pathLst>
          </a:custGeom>
          <a:noFill/>
          <a:ln w="9525" cap="flat">
            <a:solidFill>
              <a:srgbClr val="005287"/>
            </a:solidFill>
            <a:prstDash val="solid"/>
            <a:miter lim="800000"/>
            <a:headEnd/>
            <a:tailEnd/>
          </a:ln>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pPr lvl="0"/>
            <a:endParaRPr lang="en-US"/>
          </a:p>
        </p:txBody>
      </p:sp>
      <p:sp>
        <p:nvSpPr>
          <p:cNvPr id="159" name="Freeform 158"/>
          <p:cNvSpPr/>
          <p:nvPr userDrawn="1"/>
        </p:nvSpPr>
        <p:spPr bwMode="auto">
          <a:xfrm>
            <a:off x="3638280" y="2092705"/>
            <a:ext cx="3054350" cy="707375"/>
          </a:xfrm>
          <a:custGeom>
            <a:avLst/>
            <a:gdLst>
              <a:gd name="connsiteX0" fmla="*/ 0 w 3054350"/>
              <a:gd name="connsiteY0" fmla="*/ 516875 h 707375"/>
              <a:gd name="connsiteX1" fmla="*/ 1536700 w 3054350"/>
              <a:gd name="connsiteY1" fmla="*/ 2525 h 707375"/>
              <a:gd name="connsiteX2" fmla="*/ 3054350 w 3054350"/>
              <a:gd name="connsiteY2" fmla="*/ 707375 h 707375"/>
            </a:gdLst>
            <a:ahLst/>
            <a:cxnLst>
              <a:cxn ang="0">
                <a:pos x="connsiteX0" y="connsiteY0"/>
              </a:cxn>
              <a:cxn ang="0">
                <a:pos x="connsiteX1" y="connsiteY1"/>
              </a:cxn>
              <a:cxn ang="0">
                <a:pos x="connsiteX2" y="connsiteY2"/>
              </a:cxn>
            </a:cxnLst>
            <a:rect l="l" t="t" r="r" b="b"/>
            <a:pathLst>
              <a:path w="3054350" h="707375">
                <a:moveTo>
                  <a:pt x="0" y="516875"/>
                </a:moveTo>
                <a:cubicBezTo>
                  <a:pt x="513821" y="243825"/>
                  <a:pt x="1027642" y="-29225"/>
                  <a:pt x="1536700" y="2525"/>
                </a:cubicBezTo>
                <a:cubicBezTo>
                  <a:pt x="2045758" y="34275"/>
                  <a:pt x="2828925" y="615300"/>
                  <a:pt x="3054350" y="707375"/>
                </a:cubicBezTo>
              </a:path>
            </a:pathLst>
          </a:custGeom>
          <a:noFill/>
          <a:ln w="9525" cap="sq" algn="ctr">
            <a:solidFill>
              <a:schemeClr val="tx2"/>
            </a:solidFill>
            <a:miter lim="800000"/>
            <a:headEnd/>
            <a:tailEnd/>
          </a:ln>
          <a:effectLst/>
        </p:spPr>
        <p:txBody>
          <a:bodyPr rtlCol="0" anchor="ctr"/>
          <a:lstStyle/>
          <a:p>
            <a:pPr algn="ctr"/>
            <a:endParaRPr lang="en-US"/>
          </a:p>
        </p:txBody>
      </p:sp>
      <p:sp>
        <p:nvSpPr>
          <p:cNvPr id="160" name="Freeform 159"/>
          <p:cNvSpPr/>
          <p:nvPr userDrawn="1"/>
        </p:nvSpPr>
        <p:spPr bwMode="auto">
          <a:xfrm>
            <a:off x="4425680" y="2528454"/>
            <a:ext cx="2279650" cy="538326"/>
          </a:xfrm>
          <a:custGeom>
            <a:avLst/>
            <a:gdLst>
              <a:gd name="connsiteX0" fmla="*/ 0 w 2279650"/>
              <a:gd name="connsiteY0" fmla="*/ 538326 h 538326"/>
              <a:gd name="connsiteX1" fmla="*/ 1435100 w 2279650"/>
              <a:gd name="connsiteY1" fmla="*/ 4926 h 538326"/>
              <a:gd name="connsiteX2" fmla="*/ 2279650 w 2279650"/>
              <a:gd name="connsiteY2" fmla="*/ 271626 h 538326"/>
            </a:gdLst>
            <a:ahLst/>
            <a:cxnLst>
              <a:cxn ang="0">
                <a:pos x="connsiteX0" y="connsiteY0"/>
              </a:cxn>
              <a:cxn ang="0">
                <a:pos x="connsiteX1" y="connsiteY1"/>
              </a:cxn>
              <a:cxn ang="0">
                <a:pos x="connsiteX2" y="connsiteY2"/>
              </a:cxn>
            </a:cxnLst>
            <a:rect l="l" t="t" r="r" b="b"/>
            <a:pathLst>
              <a:path w="2279650" h="538326">
                <a:moveTo>
                  <a:pt x="0" y="538326"/>
                </a:moveTo>
                <a:cubicBezTo>
                  <a:pt x="527579" y="293851"/>
                  <a:pt x="1055158" y="49376"/>
                  <a:pt x="1435100" y="4926"/>
                </a:cubicBezTo>
                <a:cubicBezTo>
                  <a:pt x="1815042" y="-39524"/>
                  <a:pt x="2148417" y="230351"/>
                  <a:pt x="2279650" y="271626"/>
                </a:cubicBezTo>
              </a:path>
            </a:pathLst>
          </a:custGeom>
          <a:noFill/>
          <a:ln w="9525" cap="sq" algn="ctr">
            <a:solidFill>
              <a:schemeClr val="accent4"/>
            </a:solidFill>
            <a:miter lim="800000"/>
            <a:headEnd/>
            <a:tailEnd/>
          </a:ln>
          <a:effectLst/>
        </p:spPr>
        <p:txBody>
          <a:bodyPr rtlCol="0" anchor="ctr"/>
          <a:lstStyle/>
          <a:p>
            <a:pPr algn="ctr"/>
            <a:endParaRPr lang="en-US"/>
          </a:p>
        </p:txBody>
      </p:sp>
      <p:sp>
        <p:nvSpPr>
          <p:cNvPr id="161" name="Freeform 160"/>
          <p:cNvSpPr/>
          <p:nvPr userDrawn="1"/>
        </p:nvSpPr>
        <p:spPr bwMode="auto">
          <a:xfrm>
            <a:off x="5797280" y="1998033"/>
            <a:ext cx="1733550" cy="401997"/>
          </a:xfrm>
          <a:custGeom>
            <a:avLst/>
            <a:gdLst>
              <a:gd name="connsiteX0" fmla="*/ 1733550 w 1733550"/>
              <a:gd name="connsiteY0" fmla="*/ 401997 h 401997"/>
              <a:gd name="connsiteX1" fmla="*/ 1028700 w 1733550"/>
              <a:gd name="connsiteY1" fmla="*/ 1947 h 401997"/>
              <a:gd name="connsiteX2" fmla="*/ 0 w 1733550"/>
              <a:gd name="connsiteY2" fmla="*/ 249597 h 401997"/>
            </a:gdLst>
            <a:ahLst/>
            <a:cxnLst>
              <a:cxn ang="0">
                <a:pos x="connsiteX0" y="connsiteY0"/>
              </a:cxn>
              <a:cxn ang="0">
                <a:pos x="connsiteX1" y="connsiteY1"/>
              </a:cxn>
              <a:cxn ang="0">
                <a:pos x="connsiteX2" y="connsiteY2"/>
              </a:cxn>
            </a:cxnLst>
            <a:rect l="l" t="t" r="r" b="b"/>
            <a:pathLst>
              <a:path w="1733550" h="401997">
                <a:moveTo>
                  <a:pt x="1733550" y="401997"/>
                </a:moveTo>
                <a:cubicBezTo>
                  <a:pt x="1525587" y="214672"/>
                  <a:pt x="1317625" y="27347"/>
                  <a:pt x="1028700" y="1947"/>
                </a:cubicBezTo>
                <a:cubicBezTo>
                  <a:pt x="739775" y="-23453"/>
                  <a:pt x="172508" y="207264"/>
                  <a:pt x="0" y="249597"/>
                </a:cubicBezTo>
              </a:path>
            </a:pathLst>
          </a:custGeom>
          <a:noFill/>
          <a:ln w="9525" cap="sq" algn="ctr">
            <a:solidFill>
              <a:schemeClr val="tx2"/>
            </a:solidFill>
            <a:miter lim="800000"/>
            <a:headEnd/>
            <a:tailEnd/>
          </a:ln>
          <a:effectLst/>
        </p:spPr>
        <p:txBody>
          <a:bodyPr rtlCol="0" anchor="ctr"/>
          <a:lstStyle/>
          <a:p>
            <a:pPr algn="ctr"/>
            <a:endParaRPr lang="en-US"/>
          </a:p>
        </p:txBody>
      </p:sp>
      <p:sp>
        <p:nvSpPr>
          <p:cNvPr id="162" name="Freeform 161"/>
          <p:cNvSpPr/>
          <p:nvPr userDrawn="1"/>
        </p:nvSpPr>
        <p:spPr bwMode="auto">
          <a:xfrm>
            <a:off x="7181580" y="2419080"/>
            <a:ext cx="727153" cy="590550"/>
          </a:xfrm>
          <a:custGeom>
            <a:avLst/>
            <a:gdLst>
              <a:gd name="connsiteX0" fmla="*/ 0 w 727153"/>
              <a:gd name="connsiteY0" fmla="*/ 590550 h 590550"/>
              <a:gd name="connsiteX1" fmla="*/ 673100 w 727153"/>
              <a:gd name="connsiteY1" fmla="*/ 450850 h 590550"/>
              <a:gd name="connsiteX2" fmla="*/ 685800 w 727153"/>
              <a:gd name="connsiteY2" fmla="*/ 0 h 590550"/>
            </a:gdLst>
            <a:ahLst/>
            <a:cxnLst>
              <a:cxn ang="0">
                <a:pos x="connsiteX0" y="connsiteY0"/>
              </a:cxn>
              <a:cxn ang="0">
                <a:pos x="connsiteX1" y="connsiteY1"/>
              </a:cxn>
              <a:cxn ang="0">
                <a:pos x="connsiteX2" y="connsiteY2"/>
              </a:cxn>
            </a:cxnLst>
            <a:rect l="l" t="t" r="r" b="b"/>
            <a:pathLst>
              <a:path w="727153" h="590550">
                <a:moveTo>
                  <a:pt x="0" y="590550"/>
                </a:moveTo>
                <a:cubicBezTo>
                  <a:pt x="279400" y="569912"/>
                  <a:pt x="558800" y="549275"/>
                  <a:pt x="673100" y="450850"/>
                </a:cubicBezTo>
                <a:cubicBezTo>
                  <a:pt x="787400" y="352425"/>
                  <a:pt x="684742" y="75142"/>
                  <a:pt x="685800" y="0"/>
                </a:cubicBezTo>
              </a:path>
            </a:pathLst>
          </a:custGeom>
          <a:noFill/>
          <a:ln w="9525" cap="sq" algn="ctr">
            <a:solidFill>
              <a:schemeClr val="accent1"/>
            </a:solidFill>
            <a:miter lim="800000"/>
            <a:headEnd/>
            <a:tailEnd/>
          </a:ln>
          <a:effectLst/>
        </p:spPr>
        <p:txBody>
          <a:bodyPr rtlCol="0" anchor="ctr"/>
          <a:lstStyle/>
          <a:p>
            <a:pPr algn="ctr"/>
            <a:endParaRPr lang="en-US"/>
          </a:p>
        </p:txBody>
      </p:sp>
      <p:sp>
        <p:nvSpPr>
          <p:cNvPr id="163" name="Group4-connector"/>
          <p:cNvSpPr>
            <a:spLocks noChangeShapeType="1"/>
          </p:cNvSpPr>
          <p:nvPr userDrawn="1"/>
        </p:nvSpPr>
        <p:spPr bwMode="auto">
          <a:xfrm flipH="1">
            <a:off x="4073981" y="2368751"/>
            <a:ext cx="1562621" cy="247390"/>
          </a:xfrm>
          <a:prstGeom prst="line">
            <a:avLst/>
          </a:prstGeom>
          <a:noFill/>
          <a:ln w="9525" cap="flat">
            <a:solidFill>
              <a:srgbClr val="005287"/>
            </a:solidFill>
            <a:prstDash val="solid"/>
            <a:miter lim="800000"/>
            <a:headEnd/>
            <a:tailEn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64" name="group13-connector"/>
          <p:cNvSpPr>
            <a:spLocks noChangeShapeType="1"/>
          </p:cNvSpPr>
          <p:nvPr userDrawn="1"/>
        </p:nvSpPr>
        <p:spPr bwMode="auto">
          <a:xfrm>
            <a:off x="5448707" y="2193386"/>
            <a:ext cx="2116281" cy="403508"/>
          </a:xfrm>
          <a:prstGeom prst="line">
            <a:avLst/>
          </a:prstGeom>
          <a:noFill/>
          <a:ln w="9525" cap="flat">
            <a:solidFill>
              <a:srgbClr val="005287"/>
            </a:solidFill>
            <a:prstDash val="solid"/>
            <a:miter lim="800000"/>
            <a:headEnd/>
            <a:tailEn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65" name="Group1-connector"/>
          <p:cNvSpPr>
            <a:spLocks/>
          </p:cNvSpPr>
          <p:nvPr userDrawn="1"/>
        </p:nvSpPr>
        <p:spPr bwMode="auto">
          <a:xfrm>
            <a:off x="3399144" y="2171467"/>
            <a:ext cx="625034" cy="331945"/>
          </a:xfrm>
          <a:custGeom>
            <a:avLst/>
            <a:gdLst>
              <a:gd name="T0" fmla="*/ 1920 w 1920"/>
              <a:gd name="T1" fmla="*/ 190 h 460"/>
              <a:gd name="T2" fmla="*/ 1890 w 1920"/>
              <a:gd name="T3" fmla="*/ 161 h 460"/>
              <a:gd name="T4" fmla="*/ 1871 w 1920"/>
              <a:gd name="T5" fmla="*/ 141 h 460"/>
              <a:gd name="T6" fmla="*/ 1846 w 1920"/>
              <a:gd name="T7" fmla="*/ 115 h 460"/>
              <a:gd name="T8" fmla="*/ 1841 w 1920"/>
              <a:gd name="T9" fmla="*/ 111 h 460"/>
              <a:gd name="T10" fmla="*/ 1726 w 1920"/>
              <a:gd name="T11" fmla="*/ 111 h 460"/>
              <a:gd name="T12" fmla="*/ 1723 w 1920"/>
              <a:gd name="T13" fmla="*/ 114 h 460"/>
              <a:gd name="T14" fmla="*/ 1676 w 1920"/>
              <a:gd name="T15" fmla="*/ 162 h 460"/>
              <a:gd name="T16" fmla="*/ 1615 w 1920"/>
              <a:gd name="T17" fmla="*/ 222 h 460"/>
              <a:gd name="T18" fmla="*/ 1606 w 1920"/>
              <a:gd name="T19" fmla="*/ 230 h 460"/>
              <a:gd name="T20" fmla="*/ 1410 w 1920"/>
              <a:gd name="T21" fmla="*/ 426 h 460"/>
              <a:gd name="T22" fmla="*/ 1407 w 1920"/>
              <a:gd name="T23" fmla="*/ 428 h 460"/>
              <a:gd name="T24" fmla="*/ 1293 w 1920"/>
              <a:gd name="T25" fmla="*/ 428 h 460"/>
              <a:gd name="T26" fmla="*/ 1286 w 1920"/>
              <a:gd name="T27" fmla="*/ 422 h 460"/>
              <a:gd name="T28" fmla="*/ 1223 w 1920"/>
              <a:gd name="T29" fmla="*/ 358 h 460"/>
              <a:gd name="T30" fmla="*/ 1026 w 1920"/>
              <a:gd name="T31" fmla="*/ 161 h 460"/>
              <a:gd name="T32" fmla="*/ 1007 w 1920"/>
              <a:gd name="T33" fmla="*/ 141 h 460"/>
              <a:gd name="T34" fmla="*/ 981 w 1920"/>
              <a:gd name="T35" fmla="*/ 115 h 460"/>
              <a:gd name="T36" fmla="*/ 977 w 1920"/>
              <a:gd name="T37" fmla="*/ 111 h 460"/>
              <a:gd name="T38" fmla="*/ 862 w 1920"/>
              <a:gd name="T39" fmla="*/ 111 h 460"/>
              <a:gd name="T40" fmla="*/ 859 w 1920"/>
              <a:gd name="T41" fmla="*/ 114 h 460"/>
              <a:gd name="T42" fmla="*/ 811 w 1920"/>
              <a:gd name="T43" fmla="*/ 162 h 460"/>
              <a:gd name="T44" fmla="*/ 583 w 1920"/>
              <a:gd name="T45" fmla="*/ 390 h 460"/>
              <a:gd name="T46" fmla="*/ 546 w 1920"/>
              <a:gd name="T47" fmla="*/ 428 h 460"/>
              <a:gd name="T48" fmla="*/ 545 w 1920"/>
              <a:gd name="T49" fmla="*/ 429 h 460"/>
              <a:gd name="T50" fmla="*/ 430 w 1920"/>
              <a:gd name="T51" fmla="*/ 429 h 460"/>
              <a:gd name="T52" fmla="*/ 429 w 1920"/>
              <a:gd name="T53" fmla="*/ 427 h 460"/>
              <a:gd name="T54" fmla="*/ 358 w 1920"/>
              <a:gd name="T55" fmla="*/ 356 h 460"/>
              <a:gd name="T56" fmla="*/ 0 w 1920"/>
              <a:gd name="T57" fmla="*/ 0 h 460"/>
              <a:gd name="connsiteX0" fmla="*/ 10000 w 10000"/>
              <a:gd name="connsiteY0" fmla="*/ 4130 h 9326"/>
              <a:gd name="connsiteX1" fmla="*/ 9844 w 10000"/>
              <a:gd name="connsiteY1" fmla="*/ 3500 h 9326"/>
              <a:gd name="connsiteX2" fmla="*/ 9745 w 10000"/>
              <a:gd name="connsiteY2" fmla="*/ 3065 h 9326"/>
              <a:gd name="connsiteX3" fmla="*/ 9615 w 10000"/>
              <a:gd name="connsiteY3" fmla="*/ 2500 h 9326"/>
              <a:gd name="connsiteX4" fmla="*/ 9589 w 10000"/>
              <a:gd name="connsiteY4" fmla="*/ 2413 h 9326"/>
              <a:gd name="connsiteX5" fmla="*/ 8990 w 10000"/>
              <a:gd name="connsiteY5" fmla="*/ 2413 h 9326"/>
              <a:gd name="connsiteX6" fmla="*/ 8974 w 10000"/>
              <a:gd name="connsiteY6" fmla="*/ 2478 h 9326"/>
              <a:gd name="connsiteX7" fmla="*/ 8729 w 10000"/>
              <a:gd name="connsiteY7" fmla="*/ 3522 h 9326"/>
              <a:gd name="connsiteX8" fmla="*/ 8411 w 10000"/>
              <a:gd name="connsiteY8" fmla="*/ 4826 h 9326"/>
              <a:gd name="connsiteX9" fmla="*/ 8365 w 10000"/>
              <a:gd name="connsiteY9" fmla="*/ 5000 h 9326"/>
              <a:gd name="connsiteX10" fmla="*/ 8159 w 10000"/>
              <a:gd name="connsiteY10" fmla="*/ 5902 h 9326"/>
              <a:gd name="connsiteX11" fmla="*/ 7344 w 10000"/>
              <a:gd name="connsiteY11" fmla="*/ 9261 h 9326"/>
              <a:gd name="connsiteX12" fmla="*/ 7328 w 10000"/>
              <a:gd name="connsiteY12" fmla="*/ 9304 h 9326"/>
              <a:gd name="connsiteX13" fmla="*/ 6734 w 10000"/>
              <a:gd name="connsiteY13" fmla="*/ 9304 h 9326"/>
              <a:gd name="connsiteX14" fmla="*/ 6698 w 10000"/>
              <a:gd name="connsiteY14" fmla="*/ 9174 h 9326"/>
              <a:gd name="connsiteX15" fmla="*/ 6370 w 10000"/>
              <a:gd name="connsiteY15" fmla="*/ 7783 h 9326"/>
              <a:gd name="connsiteX16" fmla="*/ 5344 w 10000"/>
              <a:gd name="connsiteY16" fmla="*/ 3500 h 9326"/>
              <a:gd name="connsiteX17" fmla="*/ 5245 w 10000"/>
              <a:gd name="connsiteY17" fmla="*/ 3065 h 9326"/>
              <a:gd name="connsiteX18" fmla="*/ 5109 w 10000"/>
              <a:gd name="connsiteY18" fmla="*/ 2500 h 9326"/>
              <a:gd name="connsiteX19" fmla="*/ 5089 w 10000"/>
              <a:gd name="connsiteY19" fmla="*/ 2413 h 9326"/>
              <a:gd name="connsiteX20" fmla="*/ 4490 w 10000"/>
              <a:gd name="connsiteY20" fmla="*/ 2413 h 9326"/>
              <a:gd name="connsiteX21" fmla="*/ 4474 w 10000"/>
              <a:gd name="connsiteY21" fmla="*/ 2478 h 9326"/>
              <a:gd name="connsiteX22" fmla="*/ 4224 w 10000"/>
              <a:gd name="connsiteY22" fmla="*/ 3522 h 9326"/>
              <a:gd name="connsiteX23" fmla="*/ 3036 w 10000"/>
              <a:gd name="connsiteY23" fmla="*/ 8478 h 9326"/>
              <a:gd name="connsiteX24" fmla="*/ 2844 w 10000"/>
              <a:gd name="connsiteY24" fmla="*/ 9304 h 9326"/>
              <a:gd name="connsiteX25" fmla="*/ 2839 w 10000"/>
              <a:gd name="connsiteY25" fmla="*/ 9326 h 9326"/>
              <a:gd name="connsiteX26" fmla="*/ 2240 w 10000"/>
              <a:gd name="connsiteY26" fmla="*/ 9326 h 9326"/>
              <a:gd name="connsiteX27" fmla="*/ 2234 w 10000"/>
              <a:gd name="connsiteY27" fmla="*/ 9283 h 9326"/>
              <a:gd name="connsiteX28" fmla="*/ 1865 w 10000"/>
              <a:gd name="connsiteY28" fmla="*/ 7739 h 9326"/>
              <a:gd name="connsiteX29" fmla="*/ 0 w 10000"/>
              <a:gd name="connsiteY29" fmla="*/ 0 h 9326"/>
              <a:gd name="connsiteX0" fmla="*/ 10000 w 10000"/>
              <a:gd name="connsiteY0" fmla="*/ 4428 h 10216"/>
              <a:gd name="connsiteX1" fmla="*/ 9844 w 10000"/>
              <a:gd name="connsiteY1" fmla="*/ 3753 h 10216"/>
              <a:gd name="connsiteX2" fmla="*/ 9745 w 10000"/>
              <a:gd name="connsiteY2" fmla="*/ 3287 h 10216"/>
              <a:gd name="connsiteX3" fmla="*/ 9615 w 10000"/>
              <a:gd name="connsiteY3" fmla="*/ 2681 h 10216"/>
              <a:gd name="connsiteX4" fmla="*/ 9589 w 10000"/>
              <a:gd name="connsiteY4" fmla="*/ 2587 h 10216"/>
              <a:gd name="connsiteX5" fmla="*/ 8990 w 10000"/>
              <a:gd name="connsiteY5" fmla="*/ 2587 h 10216"/>
              <a:gd name="connsiteX6" fmla="*/ 8974 w 10000"/>
              <a:gd name="connsiteY6" fmla="*/ 2657 h 10216"/>
              <a:gd name="connsiteX7" fmla="*/ 8729 w 10000"/>
              <a:gd name="connsiteY7" fmla="*/ 3777 h 10216"/>
              <a:gd name="connsiteX8" fmla="*/ 8411 w 10000"/>
              <a:gd name="connsiteY8" fmla="*/ 5175 h 10216"/>
              <a:gd name="connsiteX9" fmla="*/ 8365 w 10000"/>
              <a:gd name="connsiteY9" fmla="*/ 5361 h 10216"/>
              <a:gd name="connsiteX10" fmla="*/ 8159 w 10000"/>
              <a:gd name="connsiteY10" fmla="*/ 6329 h 10216"/>
              <a:gd name="connsiteX11" fmla="*/ 7344 w 10000"/>
              <a:gd name="connsiteY11" fmla="*/ 9930 h 10216"/>
              <a:gd name="connsiteX12" fmla="*/ 6734 w 10000"/>
              <a:gd name="connsiteY12" fmla="*/ 9976 h 10216"/>
              <a:gd name="connsiteX13" fmla="*/ 6698 w 10000"/>
              <a:gd name="connsiteY13" fmla="*/ 9837 h 10216"/>
              <a:gd name="connsiteX14" fmla="*/ 6370 w 10000"/>
              <a:gd name="connsiteY14" fmla="*/ 8345 h 10216"/>
              <a:gd name="connsiteX15" fmla="*/ 5344 w 10000"/>
              <a:gd name="connsiteY15" fmla="*/ 3753 h 10216"/>
              <a:gd name="connsiteX16" fmla="*/ 5245 w 10000"/>
              <a:gd name="connsiteY16" fmla="*/ 3287 h 10216"/>
              <a:gd name="connsiteX17" fmla="*/ 5109 w 10000"/>
              <a:gd name="connsiteY17" fmla="*/ 2681 h 10216"/>
              <a:gd name="connsiteX18" fmla="*/ 5089 w 10000"/>
              <a:gd name="connsiteY18" fmla="*/ 2587 h 10216"/>
              <a:gd name="connsiteX19" fmla="*/ 4490 w 10000"/>
              <a:gd name="connsiteY19" fmla="*/ 2587 h 10216"/>
              <a:gd name="connsiteX20" fmla="*/ 4474 w 10000"/>
              <a:gd name="connsiteY20" fmla="*/ 2657 h 10216"/>
              <a:gd name="connsiteX21" fmla="*/ 4224 w 10000"/>
              <a:gd name="connsiteY21" fmla="*/ 3777 h 10216"/>
              <a:gd name="connsiteX22" fmla="*/ 3036 w 10000"/>
              <a:gd name="connsiteY22" fmla="*/ 9091 h 10216"/>
              <a:gd name="connsiteX23" fmla="*/ 2844 w 10000"/>
              <a:gd name="connsiteY23" fmla="*/ 9976 h 10216"/>
              <a:gd name="connsiteX24" fmla="*/ 2839 w 10000"/>
              <a:gd name="connsiteY24" fmla="*/ 10000 h 10216"/>
              <a:gd name="connsiteX25" fmla="*/ 2240 w 10000"/>
              <a:gd name="connsiteY25" fmla="*/ 10000 h 10216"/>
              <a:gd name="connsiteX26" fmla="*/ 2234 w 10000"/>
              <a:gd name="connsiteY26" fmla="*/ 9954 h 10216"/>
              <a:gd name="connsiteX27" fmla="*/ 1865 w 10000"/>
              <a:gd name="connsiteY27" fmla="*/ 8298 h 10216"/>
              <a:gd name="connsiteX28" fmla="*/ 0 w 10000"/>
              <a:gd name="connsiteY28" fmla="*/ 0 h 10216"/>
              <a:gd name="connsiteX0" fmla="*/ 10000 w 10000"/>
              <a:gd name="connsiteY0" fmla="*/ 4428 h 10000"/>
              <a:gd name="connsiteX1" fmla="*/ 9844 w 10000"/>
              <a:gd name="connsiteY1" fmla="*/ 3753 h 10000"/>
              <a:gd name="connsiteX2" fmla="*/ 9745 w 10000"/>
              <a:gd name="connsiteY2" fmla="*/ 3287 h 10000"/>
              <a:gd name="connsiteX3" fmla="*/ 9615 w 10000"/>
              <a:gd name="connsiteY3" fmla="*/ 2681 h 10000"/>
              <a:gd name="connsiteX4" fmla="*/ 9589 w 10000"/>
              <a:gd name="connsiteY4" fmla="*/ 2587 h 10000"/>
              <a:gd name="connsiteX5" fmla="*/ 8990 w 10000"/>
              <a:gd name="connsiteY5" fmla="*/ 2587 h 10000"/>
              <a:gd name="connsiteX6" fmla="*/ 8974 w 10000"/>
              <a:gd name="connsiteY6" fmla="*/ 2657 h 10000"/>
              <a:gd name="connsiteX7" fmla="*/ 8729 w 10000"/>
              <a:gd name="connsiteY7" fmla="*/ 3777 h 10000"/>
              <a:gd name="connsiteX8" fmla="*/ 8411 w 10000"/>
              <a:gd name="connsiteY8" fmla="*/ 5175 h 10000"/>
              <a:gd name="connsiteX9" fmla="*/ 8365 w 10000"/>
              <a:gd name="connsiteY9" fmla="*/ 5361 h 10000"/>
              <a:gd name="connsiteX10" fmla="*/ 8159 w 10000"/>
              <a:gd name="connsiteY10" fmla="*/ 6329 h 10000"/>
              <a:gd name="connsiteX11" fmla="*/ 6734 w 10000"/>
              <a:gd name="connsiteY11" fmla="*/ 9976 h 10000"/>
              <a:gd name="connsiteX12" fmla="*/ 6698 w 10000"/>
              <a:gd name="connsiteY12" fmla="*/ 9837 h 10000"/>
              <a:gd name="connsiteX13" fmla="*/ 6370 w 10000"/>
              <a:gd name="connsiteY13" fmla="*/ 8345 h 10000"/>
              <a:gd name="connsiteX14" fmla="*/ 5344 w 10000"/>
              <a:gd name="connsiteY14" fmla="*/ 3753 h 10000"/>
              <a:gd name="connsiteX15" fmla="*/ 5245 w 10000"/>
              <a:gd name="connsiteY15" fmla="*/ 3287 h 10000"/>
              <a:gd name="connsiteX16" fmla="*/ 5109 w 10000"/>
              <a:gd name="connsiteY16" fmla="*/ 2681 h 10000"/>
              <a:gd name="connsiteX17" fmla="*/ 5089 w 10000"/>
              <a:gd name="connsiteY17" fmla="*/ 2587 h 10000"/>
              <a:gd name="connsiteX18" fmla="*/ 4490 w 10000"/>
              <a:gd name="connsiteY18" fmla="*/ 2587 h 10000"/>
              <a:gd name="connsiteX19" fmla="*/ 4474 w 10000"/>
              <a:gd name="connsiteY19" fmla="*/ 2657 h 10000"/>
              <a:gd name="connsiteX20" fmla="*/ 4224 w 10000"/>
              <a:gd name="connsiteY20" fmla="*/ 3777 h 10000"/>
              <a:gd name="connsiteX21" fmla="*/ 3036 w 10000"/>
              <a:gd name="connsiteY21" fmla="*/ 9091 h 10000"/>
              <a:gd name="connsiteX22" fmla="*/ 2844 w 10000"/>
              <a:gd name="connsiteY22" fmla="*/ 9976 h 10000"/>
              <a:gd name="connsiteX23" fmla="*/ 2839 w 10000"/>
              <a:gd name="connsiteY23" fmla="*/ 10000 h 10000"/>
              <a:gd name="connsiteX24" fmla="*/ 2240 w 10000"/>
              <a:gd name="connsiteY24" fmla="*/ 10000 h 10000"/>
              <a:gd name="connsiteX25" fmla="*/ 2234 w 10000"/>
              <a:gd name="connsiteY25" fmla="*/ 9954 h 10000"/>
              <a:gd name="connsiteX26" fmla="*/ 1865 w 10000"/>
              <a:gd name="connsiteY26" fmla="*/ 8298 h 10000"/>
              <a:gd name="connsiteX27" fmla="*/ 0 w 10000"/>
              <a:gd name="connsiteY27" fmla="*/ 0 h 10000"/>
              <a:gd name="connsiteX0" fmla="*/ 10000 w 10000"/>
              <a:gd name="connsiteY0" fmla="*/ 4428 h 10045"/>
              <a:gd name="connsiteX1" fmla="*/ 9844 w 10000"/>
              <a:gd name="connsiteY1" fmla="*/ 3753 h 10045"/>
              <a:gd name="connsiteX2" fmla="*/ 9745 w 10000"/>
              <a:gd name="connsiteY2" fmla="*/ 3287 h 10045"/>
              <a:gd name="connsiteX3" fmla="*/ 9615 w 10000"/>
              <a:gd name="connsiteY3" fmla="*/ 2681 h 10045"/>
              <a:gd name="connsiteX4" fmla="*/ 9589 w 10000"/>
              <a:gd name="connsiteY4" fmla="*/ 2587 h 10045"/>
              <a:gd name="connsiteX5" fmla="*/ 8990 w 10000"/>
              <a:gd name="connsiteY5" fmla="*/ 2587 h 10045"/>
              <a:gd name="connsiteX6" fmla="*/ 8974 w 10000"/>
              <a:gd name="connsiteY6" fmla="*/ 2657 h 10045"/>
              <a:gd name="connsiteX7" fmla="*/ 8729 w 10000"/>
              <a:gd name="connsiteY7" fmla="*/ 3777 h 10045"/>
              <a:gd name="connsiteX8" fmla="*/ 8411 w 10000"/>
              <a:gd name="connsiteY8" fmla="*/ 5175 h 10045"/>
              <a:gd name="connsiteX9" fmla="*/ 8365 w 10000"/>
              <a:gd name="connsiteY9" fmla="*/ 5361 h 10045"/>
              <a:gd name="connsiteX10" fmla="*/ 8159 w 10000"/>
              <a:gd name="connsiteY10" fmla="*/ 6329 h 10045"/>
              <a:gd name="connsiteX11" fmla="*/ 6734 w 10000"/>
              <a:gd name="connsiteY11" fmla="*/ 9976 h 10045"/>
              <a:gd name="connsiteX12" fmla="*/ 6370 w 10000"/>
              <a:gd name="connsiteY12" fmla="*/ 8345 h 10045"/>
              <a:gd name="connsiteX13" fmla="*/ 5344 w 10000"/>
              <a:gd name="connsiteY13" fmla="*/ 3753 h 10045"/>
              <a:gd name="connsiteX14" fmla="*/ 5245 w 10000"/>
              <a:gd name="connsiteY14" fmla="*/ 3287 h 10045"/>
              <a:gd name="connsiteX15" fmla="*/ 5109 w 10000"/>
              <a:gd name="connsiteY15" fmla="*/ 2681 h 10045"/>
              <a:gd name="connsiteX16" fmla="*/ 5089 w 10000"/>
              <a:gd name="connsiteY16" fmla="*/ 2587 h 10045"/>
              <a:gd name="connsiteX17" fmla="*/ 4490 w 10000"/>
              <a:gd name="connsiteY17" fmla="*/ 2587 h 10045"/>
              <a:gd name="connsiteX18" fmla="*/ 4474 w 10000"/>
              <a:gd name="connsiteY18" fmla="*/ 2657 h 10045"/>
              <a:gd name="connsiteX19" fmla="*/ 4224 w 10000"/>
              <a:gd name="connsiteY19" fmla="*/ 3777 h 10045"/>
              <a:gd name="connsiteX20" fmla="*/ 3036 w 10000"/>
              <a:gd name="connsiteY20" fmla="*/ 9091 h 10045"/>
              <a:gd name="connsiteX21" fmla="*/ 2844 w 10000"/>
              <a:gd name="connsiteY21" fmla="*/ 9976 h 10045"/>
              <a:gd name="connsiteX22" fmla="*/ 2839 w 10000"/>
              <a:gd name="connsiteY22" fmla="*/ 10000 h 10045"/>
              <a:gd name="connsiteX23" fmla="*/ 2240 w 10000"/>
              <a:gd name="connsiteY23" fmla="*/ 10000 h 10045"/>
              <a:gd name="connsiteX24" fmla="*/ 2234 w 10000"/>
              <a:gd name="connsiteY24" fmla="*/ 9954 h 10045"/>
              <a:gd name="connsiteX25" fmla="*/ 1865 w 10000"/>
              <a:gd name="connsiteY25" fmla="*/ 8298 h 10045"/>
              <a:gd name="connsiteX26" fmla="*/ 0 w 10000"/>
              <a:gd name="connsiteY26" fmla="*/ 0 h 10045"/>
              <a:gd name="connsiteX0" fmla="*/ 10000 w 10000"/>
              <a:gd name="connsiteY0" fmla="*/ 4428 h 10000"/>
              <a:gd name="connsiteX1" fmla="*/ 9844 w 10000"/>
              <a:gd name="connsiteY1" fmla="*/ 3753 h 10000"/>
              <a:gd name="connsiteX2" fmla="*/ 9745 w 10000"/>
              <a:gd name="connsiteY2" fmla="*/ 3287 h 10000"/>
              <a:gd name="connsiteX3" fmla="*/ 9615 w 10000"/>
              <a:gd name="connsiteY3" fmla="*/ 2681 h 10000"/>
              <a:gd name="connsiteX4" fmla="*/ 9589 w 10000"/>
              <a:gd name="connsiteY4" fmla="*/ 2587 h 10000"/>
              <a:gd name="connsiteX5" fmla="*/ 8990 w 10000"/>
              <a:gd name="connsiteY5" fmla="*/ 2587 h 10000"/>
              <a:gd name="connsiteX6" fmla="*/ 8974 w 10000"/>
              <a:gd name="connsiteY6" fmla="*/ 2657 h 10000"/>
              <a:gd name="connsiteX7" fmla="*/ 8729 w 10000"/>
              <a:gd name="connsiteY7" fmla="*/ 3777 h 10000"/>
              <a:gd name="connsiteX8" fmla="*/ 8411 w 10000"/>
              <a:gd name="connsiteY8" fmla="*/ 5175 h 10000"/>
              <a:gd name="connsiteX9" fmla="*/ 8365 w 10000"/>
              <a:gd name="connsiteY9" fmla="*/ 5361 h 10000"/>
              <a:gd name="connsiteX10" fmla="*/ 8159 w 10000"/>
              <a:gd name="connsiteY10" fmla="*/ 6329 h 10000"/>
              <a:gd name="connsiteX11" fmla="*/ 6370 w 10000"/>
              <a:gd name="connsiteY11" fmla="*/ 8345 h 10000"/>
              <a:gd name="connsiteX12" fmla="*/ 5344 w 10000"/>
              <a:gd name="connsiteY12" fmla="*/ 3753 h 10000"/>
              <a:gd name="connsiteX13" fmla="*/ 5245 w 10000"/>
              <a:gd name="connsiteY13" fmla="*/ 3287 h 10000"/>
              <a:gd name="connsiteX14" fmla="*/ 5109 w 10000"/>
              <a:gd name="connsiteY14" fmla="*/ 2681 h 10000"/>
              <a:gd name="connsiteX15" fmla="*/ 5089 w 10000"/>
              <a:gd name="connsiteY15" fmla="*/ 2587 h 10000"/>
              <a:gd name="connsiteX16" fmla="*/ 4490 w 10000"/>
              <a:gd name="connsiteY16" fmla="*/ 2587 h 10000"/>
              <a:gd name="connsiteX17" fmla="*/ 4474 w 10000"/>
              <a:gd name="connsiteY17" fmla="*/ 2657 h 10000"/>
              <a:gd name="connsiteX18" fmla="*/ 4224 w 10000"/>
              <a:gd name="connsiteY18" fmla="*/ 3777 h 10000"/>
              <a:gd name="connsiteX19" fmla="*/ 3036 w 10000"/>
              <a:gd name="connsiteY19" fmla="*/ 9091 h 10000"/>
              <a:gd name="connsiteX20" fmla="*/ 2844 w 10000"/>
              <a:gd name="connsiteY20" fmla="*/ 9976 h 10000"/>
              <a:gd name="connsiteX21" fmla="*/ 2839 w 10000"/>
              <a:gd name="connsiteY21" fmla="*/ 10000 h 10000"/>
              <a:gd name="connsiteX22" fmla="*/ 2240 w 10000"/>
              <a:gd name="connsiteY22" fmla="*/ 10000 h 10000"/>
              <a:gd name="connsiteX23" fmla="*/ 2234 w 10000"/>
              <a:gd name="connsiteY23" fmla="*/ 9954 h 10000"/>
              <a:gd name="connsiteX24" fmla="*/ 1865 w 10000"/>
              <a:gd name="connsiteY24" fmla="*/ 8298 h 10000"/>
              <a:gd name="connsiteX25" fmla="*/ 0 w 10000"/>
              <a:gd name="connsiteY25" fmla="*/ 0 h 10000"/>
              <a:gd name="connsiteX0" fmla="*/ 10000 w 10000"/>
              <a:gd name="connsiteY0" fmla="*/ 4428 h 10000"/>
              <a:gd name="connsiteX1" fmla="*/ 9844 w 10000"/>
              <a:gd name="connsiteY1" fmla="*/ 3753 h 10000"/>
              <a:gd name="connsiteX2" fmla="*/ 9745 w 10000"/>
              <a:gd name="connsiteY2" fmla="*/ 3287 h 10000"/>
              <a:gd name="connsiteX3" fmla="*/ 9615 w 10000"/>
              <a:gd name="connsiteY3" fmla="*/ 2681 h 10000"/>
              <a:gd name="connsiteX4" fmla="*/ 9589 w 10000"/>
              <a:gd name="connsiteY4" fmla="*/ 2587 h 10000"/>
              <a:gd name="connsiteX5" fmla="*/ 8990 w 10000"/>
              <a:gd name="connsiteY5" fmla="*/ 2587 h 10000"/>
              <a:gd name="connsiteX6" fmla="*/ 8974 w 10000"/>
              <a:gd name="connsiteY6" fmla="*/ 2657 h 10000"/>
              <a:gd name="connsiteX7" fmla="*/ 8729 w 10000"/>
              <a:gd name="connsiteY7" fmla="*/ 3777 h 10000"/>
              <a:gd name="connsiteX8" fmla="*/ 8411 w 10000"/>
              <a:gd name="connsiteY8" fmla="*/ 5175 h 10000"/>
              <a:gd name="connsiteX9" fmla="*/ 8365 w 10000"/>
              <a:gd name="connsiteY9" fmla="*/ 5361 h 10000"/>
              <a:gd name="connsiteX10" fmla="*/ 8159 w 10000"/>
              <a:gd name="connsiteY10" fmla="*/ 6329 h 10000"/>
              <a:gd name="connsiteX11" fmla="*/ 5344 w 10000"/>
              <a:gd name="connsiteY11" fmla="*/ 3753 h 10000"/>
              <a:gd name="connsiteX12" fmla="*/ 5245 w 10000"/>
              <a:gd name="connsiteY12" fmla="*/ 3287 h 10000"/>
              <a:gd name="connsiteX13" fmla="*/ 5109 w 10000"/>
              <a:gd name="connsiteY13" fmla="*/ 2681 h 10000"/>
              <a:gd name="connsiteX14" fmla="*/ 5089 w 10000"/>
              <a:gd name="connsiteY14" fmla="*/ 2587 h 10000"/>
              <a:gd name="connsiteX15" fmla="*/ 4490 w 10000"/>
              <a:gd name="connsiteY15" fmla="*/ 2587 h 10000"/>
              <a:gd name="connsiteX16" fmla="*/ 4474 w 10000"/>
              <a:gd name="connsiteY16" fmla="*/ 2657 h 10000"/>
              <a:gd name="connsiteX17" fmla="*/ 4224 w 10000"/>
              <a:gd name="connsiteY17" fmla="*/ 3777 h 10000"/>
              <a:gd name="connsiteX18" fmla="*/ 3036 w 10000"/>
              <a:gd name="connsiteY18" fmla="*/ 9091 h 10000"/>
              <a:gd name="connsiteX19" fmla="*/ 2844 w 10000"/>
              <a:gd name="connsiteY19" fmla="*/ 9976 h 10000"/>
              <a:gd name="connsiteX20" fmla="*/ 2839 w 10000"/>
              <a:gd name="connsiteY20" fmla="*/ 10000 h 10000"/>
              <a:gd name="connsiteX21" fmla="*/ 2240 w 10000"/>
              <a:gd name="connsiteY21" fmla="*/ 10000 h 10000"/>
              <a:gd name="connsiteX22" fmla="*/ 2234 w 10000"/>
              <a:gd name="connsiteY22" fmla="*/ 9954 h 10000"/>
              <a:gd name="connsiteX23" fmla="*/ 1865 w 10000"/>
              <a:gd name="connsiteY23" fmla="*/ 8298 h 10000"/>
              <a:gd name="connsiteX24" fmla="*/ 0 w 10000"/>
              <a:gd name="connsiteY24" fmla="*/ 0 h 10000"/>
              <a:gd name="connsiteX0" fmla="*/ 10000 w 10000"/>
              <a:gd name="connsiteY0" fmla="*/ 4428 h 10000"/>
              <a:gd name="connsiteX1" fmla="*/ 9844 w 10000"/>
              <a:gd name="connsiteY1" fmla="*/ 3753 h 10000"/>
              <a:gd name="connsiteX2" fmla="*/ 9745 w 10000"/>
              <a:gd name="connsiteY2" fmla="*/ 3287 h 10000"/>
              <a:gd name="connsiteX3" fmla="*/ 9615 w 10000"/>
              <a:gd name="connsiteY3" fmla="*/ 2681 h 10000"/>
              <a:gd name="connsiteX4" fmla="*/ 9589 w 10000"/>
              <a:gd name="connsiteY4" fmla="*/ 2587 h 10000"/>
              <a:gd name="connsiteX5" fmla="*/ 8990 w 10000"/>
              <a:gd name="connsiteY5" fmla="*/ 2587 h 10000"/>
              <a:gd name="connsiteX6" fmla="*/ 8974 w 10000"/>
              <a:gd name="connsiteY6" fmla="*/ 2657 h 10000"/>
              <a:gd name="connsiteX7" fmla="*/ 8729 w 10000"/>
              <a:gd name="connsiteY7" fmla="*/ 3777 h 10000"/>
              <a:gd name="connsiteX8" fmla="*/ 8411 w 10000"/>
              <a:gd name="connsiteY8" fmla="*/ 5175 h 10000"/>
              <a:gd name="connsiteX9" fmla="*/ 8365 w 10000"/>
              <a:gd name="connsiteY9" fmla="*/ 5361 h 10000"/>
              <a:gd name="connsiteX10" fmla="*/ 8159 w 10000"/>
              <a:gd name="connsiteY10" fmla="*/ 6329 h 10000"/>
              <a:gd name="connsiteX11" fmla="*/ 5245 w 10000"/>
              <a:gd name="connsiteY11" fmla="*/ 3287 h 10000"/>
              <a:gd name="connsiteX12" fmla="*/ 5109 w 10000"/>
              <a:gd name="connsiteY12" fmla="*/ 2681 h 10000"/>
              <a:gd name="connsiteX13" fmla="*/ 5089 w 10000"/>
              <a:gd name="connsiteY13" fmla="*/ 2587 h 10000"/>
              <a:gd name="connsiteX14" fmla="*/ 4490 w 10000"/>
              <a:gd name="connsiteY14" fmla="*/ 2587 h 10000"/>
              <a:gd name="connsiteX15" fmla="*/ 4474 w 10000"/>
              <a:gd name="connsiteY15" fmla="*/ 2657 h 10000"/>
              <a:gd name="connsiteX16" fmla="*/ 4224 w 10000"/>
              <a:gd name="connsiteY16" fmla="*/ 3777 h 10000"/>
              <a:gd name="connsiteX17" fmla="*/ 3036 w 10000"/>
              <a:gd name="connsiteY17" fmla="*/ 9091 h 10000"/>
              <a:gd name="connsiteX18" fmla="*/ 2844 w 10000"/>
              <a:gd name="connsiteY18" fmla="*/ 9976 h 10000"/>
              <a:gd name="connsiteX19" fmla="*/ 2839 w 10000"/>
              <a:gd name="connsiteY19" fmla="*/ 10000 h 10000"/>
              <a:gd name="connsiteX20" fmla="*/ 2240 w 10000"/>
              <a:gd name="connsiteY20" fmla="*/ 10000 h 10000"/>
              <a:gd name="connsiteX21" fmla="*/ 2234 w 10000"/>
              <a:gd name="connsiteY21" fmla="*/ 9954 h 10000"/>
              <a:gd name="connsiteX22" fmla="*/ 1865 w 10000"/>
              <a:gd name="connsiteY22" fmla="*/ 8298 h 10000"/>
              <a:gd name="connsiteX23" fmla="*/ 0 w 10000"/>
              <a:gd name="connsiteY23" fmla="*/ 0 h 10000"/>
              <a:gd name="connsiteX0" fmla="*/ 10000 w 10000"/>
              <a:gd name="connsiteY0" fmla="*/ 4428 h 10000"/>
              <a:gd name="connsiteX1" fmla="*/ 9844 w 10000"/>
              <a:gd name="connsiteY1" fmla="*/ 3753 h 10000"/>
              <a:gd name="connsiteX2" fmla="*/ 9745 w 10000"/>
              <a:gd name="connsiteY2" fmla="*/ 3287 h 10000"/>
              <a:gd name="connsiteX3" fmla="*/ 9615 w 10000"/>
              <a:gd name="connsiteY3" fmla="*/ 2681 h 10000"/>
              <a:gd name="connsiteX4" fmla="*/ 9589 w 10000"/>
              <a:gd name="connsiteY4" fmla="*/ 2587 h 10000"/>
              <a:gd name="connsiteX5" fmla="*/ 8990 w 10000"/>
              <a:gd name="connsiteY5" fmla="*/ 2587 h 10000"/>
              <a:gd name="connsiteX6" fmla="*/ 8974 w 10000"/>
              <a:gd name="connsiteY6" fmla="*/ 2657 h 10000"/>
              <a:gd name="connsiteX7" fmla="*/ 8729 w 10000"/>
              <a:gd name="connsiteY7" fmla="*/ 3777 h 10000"/>
              <a:gd name="connsiteX8" fmla="*/ 8411 w 10000"/>
              <a:gd name="connsiteY8" fmla="*/ 5175 h 10000"/>
              <a:gd name="connsiteX9" fmla="*/ 8365 w 10000"/>
              <a:gd name="connsiteY9" fmla="*/ 5361 h 10000"/>
              <a:gd name="connsiteX10" fmla="*/ 8159 w 10000"/>
              <a:gd name="connsiteY10" fmla="*/ 6329 h 10000"/>
              <a:gd name="connsiteX11" fmla="*/ 5109 w 10000"/>
              <a:gd name="connsiteY11" fmla="*/ 2681 h 10000"/>
              <a:gd name="connsiteX12" fmla="*/ 5089 w 10000"/>
              <a:gd name="connsiteY12" fmla="*/ 2587 h 10000"/>
              <a:gd name="connsiteX13" fmla="*/ 4490 w 10000"/>
              <a:gd name="connsiteY13" fmla="*/ 2587 h 10000"/>
              <a:gd name="connsiteX14" fmla="*/ 4474 w 10000"/>
              <a:gd name="connsiteY14" fmla="*/ 2657 h 10000"/>
              <a:gd name="connsiteX15" fmla="*/ 4224 w 10000"/>
              <a:gd name="connsiteY15" fmla="*/ 3777 h 10000"/>
              <a:gd name="connsiteX16" fmla="*/ 3036 w 10000"/>
              <a:gd name="connsiteY16" fmla="*/ 9091 h 10000"/>
              <a:gd name="connsiteX17" fmla="*/ 2844 w 10000"/>
              <a:gd name="connsiteY17" fmla="*/ 9976 h 10000"/>
              <a:gd name="connsiteX18" fmla="*/ 2839 w 10000"/>
              <a:gd name="connsiteY18" fmla="*/ 10000 h 10000"/>
              <a:gd name="connsiteX19" fmla="*/ 2240 w 10000"/>
              <a:gd name="connsiteY19" fmla="*/ 10000 h 10000"/>
              <a:gd name="connsiteX20" fmla="*/ 2234 w 10000"/>
              <a:gd name="connsiteY20" fmla="*/ 9954 h 10000"/>
              <a:gd name="connsiteX21" fmla="*/ 1865 w 10000"/>
              <a:gd name="connsiteY21" fmla="*/ 8298 h 10000"/>
              <a:gd name="connsiteX22" fmla="*/ 0 w 10000"/>
              <a:gd name="connsiteY22" fmla="*/ 0 h 10000"/>
              <a:gd name="connsiteX0" fmla="*/ 10000 w 10000"/>
              <a:gd name="connsiteY0" fmla="*/ 4428 h 10000"/>
              <a:gd name="connsiteX1" fmla="*/ 9844 w 10000"/>
              <a:gd name="connsiteY1" fmla="*/ 3753 h 10000"/>
              <a:gd name="connsiteX2" fmla="*/ 9745 w 10000"/>
              <a:gd name="connsiteY2" fmla="*/ 3287 h 10000"/>
              <a:gd name="connsiteX3" fmla="*/ 9615 w 10000"/>
              <a:gd name="connsiteY3" fmla="*/ 2681 h 10000"/>
              <a:gd name="connsiteX4" fmla="*/ 9589 w 10000"/>
              <a:gd name="connsiteY4" fmla="*/ 2587 h 10000"/>
              <a:gd name="connsiteX5" fmla="*/ 8990 w 10000"/>
              <a:gd name="connsiteY5" fmla="*/ 2587 h 10000"/>
              <a:gd name="connsiteX6" fmla="*/ 8974 w 10000"/>
              <a:gd name="connsiteY6" fmla="*/ 2657 h 10000"/>
              <a:gd name="connsiteX7" fmla="*/ 8729 w 10000"/>
              <a:gd name="connsiteY7" fmla="*/ 3777 h 10000"/>
              <a:gd name="connsiteX8" fmla="*/ 8411 w 10000"/>
              <a:gd name="connsiteY8" fmla="*/ 5175 h 10000"/>
              <a:gd name="connsiteX9" fmla="*/ 8365 w 10000"/>
              <a:gd name="connsiteY9" fmla="*/ 5361 h 10000"/>
              <a:gd name="connsiteX10" fmla="*/ 8159 w 10000"/>
              <a:gd name="connsiteY10" fmla="*/ 6329 h 10000"/>
              <a:gd name="connsiteX11" fmla="*/ 5109 w 10000"/>
              <a:gd name="connsiteY11" fmla="*/ 2681 h 10000"/>
              <a:gd name="connsiteX12" fmla="*/ 4490 w 10000"/>
              <a:gd name="connsiteY12" fmla="*/ 2587 h 10000"/>
              <a:gd name="connsiteX13" fmla="*/ 4474 w 10000"/>
              <a:gd name="connsiteY13" fmla="*/ 2657 h 10000"/>
              <a:gd name="connsiteX14" fmla="*/ 4224 w 10000"/>
              <a:gd name="connsiteY14" fmla="*/ 3777 h 10000"/>
              <a:gd name="connsiteX15" fmla="*/ 3036 w 10000"/>
              <a:gd name="connsiteY15" fmla="*/ 9091 h 10000"/>
              <a:gd name="connsiteX16" fmla="*/ 2844 w 10000"/>
              <a:gd name="connsiteY16" fmla="*/ 9976 h 10000"/>
              <a:gd name="connsiteX17" fmla="*/ 2839 w 10000"/>
              <a:gd name="connsiteY17" fmla="*/ 10000 h 10000"/>
              <a:gd name="connsiteX18" fmla="*/ 2240 w 10000"/>
              <a:gd name="connsiteY18" fmla="*/ 10000 h 10000"/>
              <a:gd name="connsiteX19" fmla="*/ 2234 w 10000"/>
              <a:gd name="connsiteY19" fmla="*/ 9954 h 10000"/>
              <a:gd name="connsiteX20" fmla="*/ 1865 w 10000"/>
              <a:gd name="connsiteY20" fmla="*/ 8298 h 10000"/>
              <a:gd name="connsiteX21" fmla="*/ 0 w 10000"/>
              <a:gd name="connsiteY21" fmla="*/ 0 h 10000"/>
              <a:gd name="connsiteX0" fmla="*/ 10000 w 10000"/>
              <a:gd name="connsiteY0" fmla="*/ 4428 h 10000"/>
              <a:gd name="connsiteX1" fmla="*/ 9844 w 10000"/>
              <a:gd name="connsiteY1" fmla="*/ 3753 h 10000"/>
              <a:gd name="connsiteX2" fmla="*/ 9745 w 10000"/>
              <a:gd name="connsiteY2" fmla="*/ 3287 h 10000"/>
              <a:gd name="connsiteX3" fmla="*/ 9615 w 10000"/>
              <a:gd name="connsiteY3" fmla="*/ 2681 h 10000"/>
              <a:gd name="connsiteX4" fmla="*/ 9589 w 10000"/>
              <a:gd name="connsiteY4" fmla="*/ 2587 h 10000"/>
              <a:gd name="connsiteX5" fmla="*/ 8990 w 10000"/>
              <a:gd name="connsiteY5" fmla="*/ 2587 h 10000"/>
              <a:gd name="connsiteX6" fmla="*/ 8974 w 10000"/>
              <a:gd name="connsiteY6" fmla="*/ 2657 h 10000"/>
              <a:gd name="connsiteX7" fmla="*/ 8729 w 10000"/>
              <a:gd name="connsiteY7" fmla="*/ 3777 h 10000"/>
              <a:gd name="connsiteX8" fmla="*/ 8411 w 10000"/>
              <a:gd name="connsiteY8" fmla="*/ 5175 h 10000"/>
              <a:gd name="connsiteX9" fmla="*/ 8365 w 10000"/>
              <a:gd name="connsiteY9" fmla="*/ 5361 h 10000"/>
              <a:gd name="connsiteX10" fmla="*/ 8159 w 10000"/>
              <a:gd name="connsiteY10" fmla="*/ 6329 h 10000"/>
              <a:gd name="connsiteX11" fmla="*/ 4490 w 10000"/>
              <a:gd name="connsiteY11" fmla="*/ 2587 h 10000"/>
              <a:gd name="connsiteX12" fmla="*/ 4474 w 10000"/>
              <a:gd name="connsiteY12" fmla="*/ 2657 h 10000"/>
              <a:gd name="connsiteX13" fmla="*/ 4224 w 10000"/>
              <a:gd name="connsiteY13" fmla="*/ 3777 h 10000"/>
              <a:gd name="connsiteX14" fmla="*/ 3036 w 10000"/>
              <a:gd name="connsiteY14" fmla="*/ 9091 h 10000"/>
              <a:gd name="connsiteX15" fmla="*/ 2844 w 10000"/>
              <a:gd name="connsiteY15" fmla="*/ 9976 h 10000"/>
              <a:gd name="connsiteX16" fmla="*/ 2839 w 10000"/>
              <a:gd name="connsiteY16" fmla="*/ 10000 h 10000"/>
              <a:gd name="connsiteX17" fmla="*/ 2240 w 10000"/>
              <a:gd name="connsiteY17" fmla="*/ 10000 h 10000"/>
              <a:gd name="connsiteX18" fmla="*/ 2234 w 10000"/>
              <a:gd name="connsiteY18" fmla="*/ 9954 h 10000"/>
              <a:gd name="connsiteX19" fmla="*/ 1865 w 10000"/>
              <a:gd name="connsiteY19" fmla="*/ 8298 h 10000"/>
              <a:gd name="connsiteX20" fmla="*/ 0 w 10000"/>
              <a:gd name="connsiteY20" fmla="*/ 0 h 10000"/>
              <a:gd name="connsiteX0" fmla="*/ 10000 w 10000"/>
              <a:gd name="connsiteY0" fmla="*/ 4428 h 10000"/>
              <a:gd name="connsiteX1" fmla="*/ 9844 w 10000"/>
              <a:gd name="connsiteY1" fmla="*/ 3753 h 10000"/>
              <a:gd name="connsiteX2" fmla="*/ 9745 w 10000"/>
              <a:gd name="connsiteY2" fmla="*/ 3287 h 10000"/>
              <a:gd name="connsiteX3" fmla="*/ 9615 w 10000"/>
              <a:gd name="connsiteY3" fmla="*/ 2681 h 10000"/>
              <a:gd name="connsiteX4" fmla="*/ 9589 w 10000"/>
              <a:gd name="connsiteY4" fmla="*/ 2587 h 10000"/>
              <a:gd name="connsiteX5" fmla="*/ 8990 w 10000"/>
              <a:gd name="connsiteY5" fmla="*/ 2587 h 10000"/>
              <a:gd name="connsiteX6" fmla="*/ 8974 w 10000"/>
              <a:gd name="connsiteY6" fmla="*/ 2657 h 10000"/>
              <a:gd name="connsiteX7" fmla="*/ 8729 w 10000"/>
              <a:gd name="connsiteY7" fmla="*/ 3777 h 10000"/>
              <a:gd name="connsiteX8" fmla="*/ 8411 w 10000"/>
              <a:gd name="connsiteY8" fmla="*/ 5175 h 10000"/>
              <a:gd name="connsiteX9" fmla="*/ 8365 w 10000"/>
              <a:gd name="connsiteY9" fmla="*/ 5361 h 10000"/>
              <a:gd name="connsiteX10" fmla="*/ 8159 w 10000"/>
              <a:gd name="connsiteY10" fmla="*/ 6329 h 10000"/>
              <a:gd name="connsiteX11" fmla="*/ 4490 w 10000"/>
              <a:gd name="connsiteY11" fmla="*/ 2587 h 10000"/>
              <a:gd name="connsiteX12" fmla="*/ 4224 w 10000"/>
              <a:gd name="connsiteY12" fmla="*/ 3777 h 10000"/>
              <a:gd name="connsiteX13" fmla="*/ 3036 w 10000"/>
              <a:gd name="connsiteY13" fmla="*/ 9091 h 10000"/>
              <a:gd name="connsiteX14" fmla="*/ 2844 w 10000"/>
              <a:gd name="connsiteY14" fmla="*/ 9976 h 10000"/>
              <a:gd name="connsiteX15" fmla="*/ 2839 w 10000"/>
              <a:gd name="connsiteY15" fmla="*/ 10000 h 10000"/>
              <a:gd name="connsiteX16" fmla="*/ 2240 w 10000"/>
              <a:gd name="connsiteY16" fmla="*/ 10000 h 10000"/>
              <a:gd name="connsiteX17" fmla="*/ 2234 w 10000"/>
              <a:gd name="connsiteY17" fmla="*/ 9954 h 10000"/>
              <a:gd name="connsiteX18" fmla="*/ 1865 w 10000"/>
              <a:gd name="connsiteY18" fmla="*/ 8298 h 10000"/>
              <a:gd name="connsiteX19" fmla="*/ 0 w 10000"/>
              <a:gd name="connsiteY19" fmla="*/ 0 h 10000"/>
              <a:gd name="connsiteX0" fmla="*/ 10000 w 10000"/>
              <a:gd name="connsiteY0" fmla="*/ 4428 h 10000"/>
              <a:gd name="connsiteX1" fmla="*/ 9844 w 10000"/>
              <a:gd name="connsiteY1" fmla="*/ 3753 h 10000"/>
              <a:gd name="connsiteX2" fmla="*/ 9745 w 10000"/>
              <a:gd name="connsiteY2" fmla="*/ 3287 h 10000"/>
              <a:gd name="connsiteX3" fmla="*/ 9615 w 10000"/>
              <a:gd name="connsiteY3" fmla="*/ 2681 h 10000"/>
              <a:gd name="connsiteX4" fmla="*/ 9589 w 10000"/>
              <a:gd name="connsiteY4" fmla="*/ 2587 h 10000"/>
              <a:gd name="connsiteX5" fmla="*/ 8990 w 10000"/>
              <a:gd name="connsiteY5" fmla="*/ 2587 h 10000"/>
              <a:gd name="connsiteX6" fmla="*/ 8974 w 10000"/>
              <a:gd name="connsiteY6" fmla="*/ 2657 h 10000"/>
              <a:gd name="connsiteX7" fmla="*/ 8729 w 10000"/>
              <a:gd name="connsiteY7" fmla="*/ 3777 h 10000"/>
              <a:gd name="connsiteX8" fmla="*/ 8411 w 10000"/>
              <a:gd name="connsiteY8" fmla="*/ 5175 h 10000"/>
              <a:gd name="connsiteX9" fmla="*/ 8365 w 10000"/>
              <a:gd name="connsiteY9" fmla="*/ 5361 h 10000"/>
              <a:gd name="connsiteX10" fmla="*/ 8159 w 10000"/>
              <a:gd name="connsiteY10" fmla="*/ 6329 h 10000"/>
              <a:gd name="connsiteX11" fmla="*/ 4224 w 10000"/>
              <a:gd name="connsiteY11" fmla="*/ 3777 h 10000"/>
              <a:gd name="connsiteX12" fmla="*/ 3036 w 10000"/>
              <a:gd name="connsiteY12" fmla="*/ 9091 h 10000"/>
              <a:gd name="connsiteX13" fmla="*/ 2844 w 10000"/>
              <a:gd name="connsiteY13" fmla="*/ 9976 h 10000"/>
              <a:gd name="connsiteX14" fmla="*/ 2839 w 10000"/>
              <a:gd name="connsiteY14" fmla="*/ 10000 h 10000"/>
              <a:gd name="connsiteX15" fmla="*/ 2240 w 10000"/>
              <a:gd name="connsiteY15" fmla="*/ 10000 h 10000"/>
              <a:gd name="connsiteX16" fmla="*/ 2234 w 10000"/>
              <a:gd name="connsiteY16" fmla="*/ 9954 h 10000"/>
              <a:gd name="connsiteX17" fmla="*/ 1865 w 10000"/>
              <a:gd name="connsiteY17" fmla="*/ 8298 h 10000"/>
              <a:gd name="connsiteX18" fmla="*/ 0 w 10000"/>
              <a:gd name="connsiteY18" fmla="*/ 0 h 10000"/>
              <a:gd name="connsiteX0" fmla="*/ 10000 w 10000"/>
              <a:gd name="connsiteY0" fmla="*/ 4428 h 10000"/>
              <a:gd name="connsiteX1" fmla="*/ 9844 w 10000"/>
              <a:gd name="connsiteY1" fmla="*/ 3753 h 10000"/>
              <a:gd name="connsiteX2" fmla="*/ 9745 w 10000"/>
              <a:gd name="connsiteY2" fmla="*/ 3287 h 10000"/>
              <a:gd name="connsiteX3" fmla="*/ 9615 w 10000"/>
              <a:gd name="connsiteY3" fmla="*/ 2681 h 10000"/>
              <a:gd name="connsiteX4" fmla="*/ 9589 w 10000"/>
              <a:gd name="connsiteY4" fmla="*/ 2587 h 10000"/>
              <a:gd name="connsiteX5" fmla="*/ 8990 w 10000"/>
              <a:gd name="connsiteY5" fmla="*/ 2587 h 10000"/>
              <a:gd name="connsiteX6" fmla="*/ 8974 w 10000"/>
              <a:gd name="connsiteY6" fmla="*/ 2657 h 10000"/>
              <a:gd name="connsiteX7" fmla="*/ 8729 w 10000"/>
              <a:gd name="connsiteY7" fmla="*/ 3777 h 10000"/>
              <a:gd name="connsiteX8" fmla="*/ 8411 w 10000"/>
              <a:gd name="connsiteY8" fmla="*/ 5175 h 10000"/>
              <a:gd name="connsiteX9" fmla="*/ 8365 w 10000"/>
              <a:gd name="connsiteY9" fmla="*/ 5361 h 10000"/>
              <a:gd name="connsiteX10" fmla="*/ 8159 w 10000"/>
              <a:gd name="connsiteY10" fmla="*/ 6329 h 10000"/>
              <a:gd name="connsiteX11" fmla="*/ 3036 w 10000"/>
              <a:gd name="connsiteY11" fmla="*/ 9091 h 10000"/>
              <a:gd name="connsiteX12" fmla="*/ 2844 w 10000"/>
              <a:gd name="connsiteY12" fmla="*/ 9976 h 10000"/>
              <a:gd name="connsiteX13" fmla="*/ 2839 w 10000"/>
              <a:gd name="connsiteY13" fmla="*/ 10000 h 10000"/>
              <a:gd name="connsiteX14" fmla="*/ 2240 w 10000"/>
              <a:gd name="connsiteY14" fmla="*/ 10000 h 10000"/>
              <a:gd name="connsiteX15" fmla="*/ 2234 w 10000"/>
              <a:gd name="connsiteY15" fmla="*/ 9954 h 10000"/>
              <a:gd name="connsiteX16" fmla="*/ 1865 w 10000"/>
              <a:gd name="connsiteY16" fmla="*/ 8298 h 10000"/>
              <a:gd name="connsiteX17" fmla="*/ 0 w 10000"/>
              <a:gd name="connsiteY17" fmla="*/ 0 h 10000"/>
              <a:gd name="connsiteX0" fmla="*/ 10000 w 10000"/>
              <a:gd name="connsiteY0" fmla="*/ 4428 h 10000"/>
              <a:gd name="connsiteX1" fmla="*/ 9844 w 10000"/>
              <a:gd name="connsiteY1" fmla="*/ 3753 h 10000"/>
              <a:gd name="connsiteX2" fmla="*/ 9745 w 10000"/>
              <a:gd name="connsiteY2" fmla="*/ 3287 h 10000"/>
              <a:gd name="connsiteX3" fmla="*/ 9615 w 10000"/>
              <a:gd name="connsiteY3" fmla="*/ 2681 h 10000"/>
              <a:gd name="connsiteX4" fmla="*/ 9589 w 10000"/>
              <a:gd name="connsiteY4" fmla="*/ 2587 h 10000"/>
              <a:gd name="connsiteX5" fmla="*/ 8990 w 10000"/>
              <a:gd name="connsiteY5" fmla="*/ 2587 h 10000"/>
              <a:gd name="connsiteX6" fmla="*/ 8974 w 10000"/>
              <a:gd name="connsiteY6" fmla="*/ 2657 h 10000"/>
              <a:gd name="connsiteX7" fmla="*/ 8729 w 10000"/>
              <a:gd name="connsiteY7" fmla="*/ 3777 h 10000"/>
              <a:gd name="connsiteX8" fmla="*/ 8411 w 10000"/>
              <a:gd name="connsiteY8" fmla="*/ 5175 h 10000"/>
              <a:gd name="connsiteX9" fmla="*/ 8365 w 10000"/>
              <a:gd name="connsiteY9" fmla="*/ 5361 h 10000"/>
              <a:gd name="connsiteX10" fmla="*/ 8159 w 10000"/>
              <a:gd name="connsiteY10" fmla="*/ 6329 h 10000"/>
              <a:gd name="connsiteX11" fmla="*/ 2844 w 10000"/>
              <a:gd name="connsiteY11" fmla="*/ 9976 h 10000"/>
              <a:gd name="connsiteX12" fmla="*/ 2839 w 10000"/>
              <a:gd name="connsiteY12" fmla="*/ 10000 h 10000"/>
              <a:gd name="connsiteX13" fmla="*/ 2240 w 10000"/>
              <a:gd name="connsiteY13" fmla="*/ 10000 h 10000"/>
              <a:gd name="connsiteX14" fmla="*/ 2234 w 10000"/>
              <a:gd name="connsiteY14" fmla="*/ 9954 h 10000"/>
              <a:gd name="connsiteX15" fmla="*/ 1865 w 10000"/>
              <a:gd name="connsiteY15" fmla="*/ 8298 h 10000"/>
              <a:gd name="connsiteX16" fmla="*/ 0 w 10000"/>
              <a:gd name="connsiteY16" fmla="*/ 0 h 10000"/>
              <a:gd name="connsiteX0" fmla="*/ 10000 w 10000"/>
              <a:gd name="connsiteY0" fmla="*/ 4428 h 10000"/>
              <a:gd name="connsiteX1" fmla="*/ 9844 w 10000"/>
              <a:gd name="connsiteY1" fmla="*/ 3753 h 10000"/>
              <a:gd name="connsiteX2" fmla="*/ 9745 w 10000"/>
              <a:gd name="connsiteY2" fmla="*/ 3287 h 10000"/>
              <a:gd name="connsiteX3" fmla="*/ 9615 w 10000"/>
              <a:gd name="connsiteY3" fmla="*/ 2681 h 10000"/>
              <a:gd name="connsiteX4" fmla="*/ 9589 w 10000"/>
              <a:gd name="connsiteY4" fmla="*/ 2587 h 10000"/>
              <a:gd name="connsiteX5" fmla="*/ 8990 w 10000"/>
              <a:gd name="connsiteY5" fmla="*/ 2587 h 10000"/>
              <a:gd name="connsiteX6" fmla="*/ 8974 w 10000"/>
              <a:gd name="connsiteY6" fmla="*/ 2657 h 10000"/>
              <a:gd name="connsiteX7" fmla="*/ 8729 w 10000"/>
              <a:gd name="connsiteY7" fmla="*/ 3777 h 10000"/>
              <a:gd name="connsiteX8" fmla="*/ 8411 w 10000"/>
              <a:gd name="connsiteY8" fmla="*/ 5175 h 10000"/>
              <a:gd name="connsiteX9" fmla="*/ 8365 w 10000"/>
              <a:gd name="connsiteY9" fmla="*/ 5361 h 10000"/>
              <a:gd name="connsiteX10" fmla="*/ 8159 w 10000"/>
              <a:gd name="connsiteY10" fmla="*/ 6329 h 10000"/>
              <a:gd name="connsiteX11" fmla="*/ 2844 w 10000"/>
              <a:gd name="connsiteY11" fmla="*/ 9976 h 10000"/>
              <a:gd name="connsiteX12" fmla="*/ 2839 w 10000"/>
              <a:gd name="connsiteY12" fmla="*/ 10000 h 10000"/>
              <a:gd name="connsiteX13" fmla="*/ 2240 w 10000"/>
              <a:gd name="connsiteY13" fmla="*/ 10000 h 10000"/>
              <a:gd name="connsiteX14" fmla="*/ 1865 w 10000"/>
              <a:gd name="connsiteY14" fmla="*/ 8298 h 10000"/>
              <a:gd name="connsiteX15" fmla="*/ 0 w 10000"/>
              <a:gd name="connsiteY15" fmla="*/ 0 h 10000"/>
              <a:gd name="connsiteX0" fmla="*/ 10000 w 10000"/>
              <a:gd name="connsiteY0" fmla="*/ 4428 h 10120"/>
              <a:gd name="connsiteX1" fmla="*/ 9844 w 10000"/>
              <a:gd name="connsiteY1" fmla="*/ 3753 h 10120"/>
              <a:gd name="connsiteX2" fmla="*/ 9745 w 10000"/>
              <a:gd name="connsiteY2" fmla="*/ 3287 h 10120"/>
              <a:gd name="connsiteX3" fmla="*/ 9615 w 10000"/>
              <a:gd name="connsiteY3" fmla="*/ 2681 h 10120"/>
              <a:gd name="connsiteX4" fmla="*/ 9589 w 10000"/>
              <a:gd name="connsiteY4" fmla="*/ 2587 h 10120"/>
              <a:gd name="connsiteX5" fmla="*/ 8990 w 10000"/>
              <a:gd name="connsiteY5" fmla="*/ 2587 h 10120"/>
              <a:gd name="connsiteX6" fmla="*/ 8974 w 10000"/>
              <a:gd name="connsiteY6" fmla="*/ 2657 h 10120"/>
              <a:gd name="connsiteX7" fmla="*/ 8729 w 10000"/>
              <a:gd name="connsiteY7" fmla="*/ 3777 h 10120"/>
              <a:gd name="connsiteX8" fmla="*/ 8411 w 10000"/>
              <a:gd name="connsiteY8" fmla="*/ 5175 h 10120"/>
              <a:gd name="connsiteX9" fmla="*/ 8365 w 10000"/>
              <a:gd name="connsiteY9" fmla="*/ 5361 h 10120"/>
              <a:gd name="connsiteX10" fmla="*/ 8159 w 10000"/>
              <a:gd name="connsiteY10" fmla="*/ 6329 h 10120"/>
              <a:gd name="connsiteX11" fmla="*/ 2844 w 10000"/>
              <a:gd name="connsiteY11" fmla="*/ 9976 h 10120"/>
              <a:gd name="connsiteX12" fmla="*/ 2839 w 10000"/>
              <a:gd name="connsiteY12" fmla="*/ 10000 h 10120"/>
              <a:gd name="connsiteX13" fmla="*/ 1865 w 10000"/>
              <a:gd name="connsiteY13" fmla="*/ 8298 h 10120"/>
              <a:gd name="connsiteX14" fmla="*/ 0 w 10000"/>
              <a:gd name="connsiteY14" fmla="*/ 0 h 10120"/>
              <a:gd name="connsiteX0" fmla="*/ 10000 w 10000"/>
              <a:gd name="connsiteY0" fmla="*/ 4428 h 10734"/>
              <a:gd name="connsiteX1" fmla="*/ 9844 w 10000"/>
              <a:gd name="connsiteY1" fmla="*/ 3753 h 10734"/>
              <a:gd name="connsiteX2" fmla="*/ 9745 w 10000"/>
              <a:gd name="connsiteY2" fmla="*/ 3287 h 10734"/>
              <a:gd name="connsiteX3" fmla="*/ 9615 w 10000"/>
              <a:gd name="connsiteY3" fmla="*/ 2681 h 10734"/>
              <a:gd name="connsiteX4" fmla="*/ 9589 w 10000"/>
              <a:gd name="connsiteY4" fmla="*/ 2587 h 10734"/>
              <a:gd name="connsiteX5" fmla="*/ 8990 w 10000"/>
              <a:gd name="connsiteY5" fmla="*/ 2587 h 10734"/>
              <a:gd name="connsiteX6" fmla="*/ 8974 w 10000"/>
              <a:gd name="connsiteY6" fmla="*/ 2657 h 10734"/>
              <a:gd name="connsiteX7" fmla="*/ 8729 w 10000"/>
              <a:gd name="connsiteY7" fmla="*/ 3777 h 10734"/>
              <a:gd name="connsiteX8" fmla="*/ 8411 w 10000"/>
              <a:gd name="connsiteY8" fmla="*/ 5175 h 10734"/>
              <a:gd name="connsiteX9" fmla="*/ 8365 w 10000"/>
              <a:gd name="connsiteY9" fmla="*/ 5361 h 10734"/>
              <a:gd name="connsiteX10" fmla="*/ 8159 w 10000"/>
              <a:gd name="connsiteY10" fmla="*/ 6329 h 10734"/>
              <a:gd name="connsiteX11" fmla="*/ 2844 w 10000"/>
              <a:gd name="connsiteY11" fmla="*/ 9976 h 10734"/>
              <a:gd name="connsiteX12" fmla="*/ 2839 w 10000"/>
              <a:gd name="connsiteY12" fmla="*/ 10000 h 10734"/>
              <a:gd name="connsiteX13" fmla="*/ 0 w 10000"/>
              <a:gd name="connsiteY13" fmla="*/ 0 h 10734"/>
              <a:gd name="connsiteX0" fmla="*/ 7161 w 7161"/>
              <a:gd name="connsiteY0" fmla="*/ 1841 h 8147"/>
              <a:gd name="connsiteX1" fmla="*/ 7005 w 7161"/>
              <a:gd name="connsiteY1" fmla="*/ 1166 h 8147"/>
              <a:gd name="connsiteX2" fmla="*/ 6906 w 7161"/>
              <a:gd name="connsiteY2" fmla="*/ 700 h 8147"/>
              <a:gd name="connsiteX3" fmla="*/ 6776 w 7161"/>
              <a:gd name="connsiteY3" fmla="*/ 94 h 8147"/>
              <a:gd name="connsiteX4" fmla="*/ 6750 w 7161"/>
              <a:gd name="connsiteY4" fmla="*/ 0 h 8147"/>
              <a:gd name="connsiteX5" fmla="*/ 6151 w 7161"/>
              <a:gd name="connsiteY5" fmla="*/ 0 h 8147"/>
              <a:gd name="connsiteX6" fmla="*/ 6135 w 7161"/>
              <a:gd name="connsiteY6" fmla="*/ 70 h 8147"/>
              <a:gd name="connsiteX7" fmla="*/ 5890 w 7161"/>
              <a:gd name="connsiteY7" fmla="*/ 1190 h 8147"/>
              <a:gd name="connsiteX8" fmla="*/ 5572 w 7161"/>
              <a:gd name="connsiteY8" fmla="*/ 2588 h 8147"/>
              <a:gd name="connsiteX9" fmla="*/ 5526 w 7161"/>
              <a:gd name="connsiteY9" fmla="*/ 2774 h 8147"/>
              <a:gd name="connsiteX10" fmla="*/ 5320 w 7161"/>
              <a:gd name="connsiteY10" fmla="*/ 3742 h 8147"/>
              <a:gd name="connsiteX11" fmla="*/ 5 w 7161"/>
              <a:gd name="connsiteY11" fmla="*/ 7389 h 8147"/>
              <a:gd name="connsiteX12" fmla="*/ 0 w 7161"/>
              <a:gd name="connsiteY12" fmla="*/ 7413 h 8147"/>
              <a:gd name="connsiteX0" fmla="*/ 9993 w 9993"/>
              <a:gd name="connsiteY0" fmla="*/ 2260 h 9070"/>
              <a:gd name="connsiteX1" fmla="*/ 9775 w 9993"/>
              <a:gd name="connsiteY1" fmla="*/ 1431 h 9070"/>
              <a:gd name="connsiteX2" fmla="*/ 9637 w 9993"/>
              <a:gd name="connsiteY2" fmla="*/ 859 h 9070"/>
              <a:gd name="connsiteX3" fmla="*/ 9455 w 9993"/>
              <a:gd name="connsiteY3" fmla="*/ 115 h 9070"/>
              <a:gd name="connsiteX4" fmla="*/ 9419 w 9993"/>
              <a:gd name="connsiteY4" fmla="*/ 0 h 9070"/>
              <a:gd name="connsiteX5" fmla="*/ 8583 w 9993"/>
              <a:gd name="connsiteY5" fmla="*/ 0 h 9070"/>
              <a:gd name="connsiteX6" fmla="*/ 8560 w 9993"/>
              <a:gd name="connsiteY6" fmla="*/ 86 h 9070"/>
              <a:gd name="connsiteX7" fmla="*/ 8218 w 9993"/>
              <a:gd name="connsiteY7" fmla="*/ 1461 h 9070"/>
              <a:gd name="connsiteX8" fmla="*/ 7774 w 9993"/>
              <a:gd name="connsiteY8" fmla="*/ 3177 h 9070"/>
              <a:gd name="connsiteX9" fmla="*/ 7710 w 9993"/>
              <a:gd name="connsiteY9" fmla="*/ 3405 h 9070"/>
              <a:gd name="connsiteX10" fmla="*/ 7422 w 9993"/>
              <a:gd name="connsiteY10" fmla="*/ 4593 h 9070"/>
              <a:gd name="connsiteX11" fmla="*/ 0 w 9993"/>
              <a:gd name="connsiteY11" fmla="*/ 9070 h 9070"/>
              <a:gd name="connsiteX0" fmla="*/ 2573 w 2573"/>
              <a:gd name="connsiteY0" fmla="*/ 2492 h 5064"/>
              <a:gd name="connsiteX1" fmla="*/ 2355 w 2573"/>
              <a:gd name="connsiteY1" fmla="*/ 1578 h 5064"/>
              <a:gd name="connsiteX2" fmla="*/ 2217 w 2573"/>
              <a:gd name="connsiteY2" fmla="*/ 947 h 5064"/>
              <a:gd name="connsiteX3" fmla="*/ 2035 w 2573"/>
              <a:gd name="connsiteY3" fmla="*/ 127 h 5064"/>
              <a:gd name="connsiteX4" fmla="*/ 1999 w 2573"/>
              <a:gd name="connsiteY4" fmla="*/ 0 h 5064"/>
              <a:gd name="connsiteX5" fmla="*/ 1162 w 2573"/>
              <a:gd name="connsiteY5" fmla="*/ 0 h 5064"/>
              <a:gd name="connsiteX6" fmla="*/ 1139 w 2573"/>
              <a:gd name="connsiteY6" fmla="*/ 95 h 5064"/>
              <a:gd name="connsiteX7" fmla="*/ 797 w 2573"/>
              <a:gd name="connsiteY7" fmla="*/ 1611 h 5064"/>
              <a:gd name="connsiteX8" fmla="*/ 352 w 2573"/>
              <a:gd name="connsiteY8" fmla="*/ 3503 h 5064"/>
              <a:gd name="connsiteX9" fmla="*/ 288 w 2573"/>
              <a:gd name="connsiteY9" fmla="*/ 3754 h 5064"/>
              <a:gd name="connsiteX10" fmla="*/ 0 w 2573"/>
              <a:gd name="connsiteY10" fmla="*/ 5064 h 5064"/>
              <a:gd name="connsiteX0" fmla="*/ 9153 w 9153"/>
              <a:gd name="connsiteY0" fmla="*/ 3116 h 10000"/>
              <a:gd name="connsiteX1" fmla="*/ 8616 w 9153"/>
              <a:gd name="connsiteY1" fmla="*/ 1870 h 10000"/>
              <a:gd name="connsiteX2" fmla="*/ 7909 w 9153"/>
              <a:gd name="connsiteY2" fmla="*/ 251 h 10000"/>
              <a:gd name="connsiteX3" fmla="*/ 7769 w 9153"/>
              <a:gd name="connsiteY3" fmla="*/ 0 h 10000"/>
              <a:gd name="connsiteX4" fmla="*/ 4516 w 9153"/>
              <a:gd name="connsiteY4" fmla="*/ 0 h 10000"/>
              <a:gd name="connsiteX5" fmla="*/ 4427 w 9153"/>
              <a:gd name="connsiteY5" fmla="*/ 188 h 10000"/>
              <a:gd name="connsiteX6" fmla="*/ 3098 w 9153"/>
              <a:gd name="connsiteY6" fmla="*/ 3181 h 10000"/>
              <a:gd name="connsiteX7" fmla="*/ 1368 w 9153"/>
              <a:gd name="connsiteY7" fmla="*/ 6917 h 10000"/>
              <a:gd name="connsiteX8" fmla="*/ 1119 w 9153"/>
              <a:gd name="connsiteY8" fmla="*/ 7413 h 10000"/>
              <a:gd name="connsiteX9" fmla="*/ 0 w 9153"/>
              <a:gd name="connsiteY9" fmla="*/ 10000 h 10000"/>
              <a:gd name="connsiteX0" fmla="*/ 10640 w 10640"/>
              <a:gd name="connsiteY0" fmla="*/ 3116 h 11398"/>
              <a:gd name="connsiteX1" fmla="*/ 10053 w 10640"/>
              <a:gd name="connsiteY1" fmla="*/ 1870 h 11398"/>
              <a:gd name="connsiteX2" fmla="*/ 9281 w 10640"/>
              <a:gd name="connsiteY2" fmla="*/ 251 h 11398"/>
              <a:gd name="connsiteX3" fmla="*/ 9128 w 10640"/>
              <a:gd name="connsiteY3" fmla="*/ 0 h 11398"/>
              <a:gd name="connsiteX4" fmla="*/ 5574 w 10640"/>
              <a:gd name="connsiteY4" fmla="*/ 0 h 11398"/>
              <a:gd name="connsiteX5" fmla="*/ 5477 w 10640"/>
              <a:gd name="connsiteY5" fmla="*/ 188 h 11398"/>
              <a:gd name="connsiteX6" fmla="*/ 4025 w 10640"/>
              <a:gd name="connsiteY6" fmla="*/ 3181 h 11398"/>
              <a:gd name="connsiteX7" fmla="*/ 2135 w 10640"/>
              <a:gd name="connsiteY7" fmla="*/ 6917 h 11398"/>
              <a:gd name="connsiteX8" fmla="*/ 1863 w 10640"/>
              <a:gd name="connsiteY8" fmla="*/ 7413 h 11398"/>
              <a:gd name="connsiteX9" fmla="*/ 0 w 10640"/>
              <a:gd name="connsiteY9" fmla="*/ 11398 h 113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640" h="11398">
                <a:moveTo>
                  <a:pt x="10640" y="3116"/>
                </a:moveTo>
                <a:lnTo>
                  <a:pt x="10053" y="1870"/>
                </a:lnTo>
                <a:cubicBezTo>
                  <a:pt x="9799" y="1331"/>
                  <a:pt x="9535" y="790"/>
                  <a:pt x="9281" y="251"/>
                </a:cubicBezTo>
                <a:cubicBezTo>
                  <a:pt x="9230" y="168"/>
                  <a:pt x="9184" y="83"/>
                  <a:pt x="9128" y="0"/>
                </a:cubicBezTo>
                <a:cubicBezTo>
                  <a:pt x="8135" y="-1994"/>
                  <a:pt x="6555" y="-1994"/>
                  <a:pt x="5574" y="0"/>
                </a:cubicBezTo>
                <a:cubicBezTo>
                  <a:pt x="5544" y="61"/>
                  <a:pt x="5506" y="126"/>
                  <a:pt x="5477" y="188"/>
                </a:cubicBezTo>
                <a:lnTo>
                  <a:pt x="4025" y="3181"/>
                </a:lnTo>
                <a:lnTo>
                  <a:pt x="2135" y="6917"/>
                </a:lnTo>
                <a:cubicBezTo>
                  <a:pt x="2045" y="7083"/>
                  <a:pt x="1952" y="7247"/>
                  <a:pt x="1863" y="7413"/>
                </a:cubicBezTo>
                <a:cubicBezTo>
                  <a:pt x="1451" y="8276"/>
                  <a:pt x="408" y="10535"/>
                  <a:pt x="0" y="11398"/>
                </a:cubicBezTo>
              </a:path>
            </a:pathLst>
          </a:custGeom>
          <a:noFill/>
          <a:ln w="9525" cap="flat">
            <a:solidFill>
              <a:srgbClr val="005287"/>
            </a:solidFill>
            <a:prstDash val="solid"/>
            <a:miter lim="800000"/>
            <a:headEnd/>
            <a:tailEnd/>
          </a:ln>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66" name="Group9-connector"/>
          <p:cNvSpPr>
            <a:spLocks noChangeShapeType="1"/>
          </p:cNvSpPr>
          <p:nvPr userDrawn="1"/>
        </p:nvSpPr>
        <p:spPr bwMode="auto">
          <a:xfrm>
            <a:off x="5640462" y="2176840"/>
            <a:ext cx="1967389" cy="410529"/>
          </a:xfrm>
          <a:prstGeom prst="line">
            <a:avLst/>
          </a:prstGeom>
          <a:noFill/>
          <a:ln w="9525" cap="flat">
            <a:solidFill>
              <a:srgbClr val="F15D22"/>
            </a:solidFill>
            <a:prstDash val="solid"/>
            <a:miter lim="800000"/>
            <a:headEnd/>
            <a:tailEn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67" name="Freeform 166"/>
          <p:cNvSpPr/>
          <p:nvPr userDrawn="1"/>
        </p:nvSpPr>
        <p:spPr bwMode="auto">
          <a:xfrm>
            <a:off x="7190851" y="2420417"/>
            <a:ext cx="727153" cy="590550"/>
          </a:xfrm>
          <a:custGeom>
            <a:avLst/>
            <a:gdLst>
              <a:gd name="connsiteX0" fmla="*/ 0 w 727153"/>
              <a:gd name="connsiteY0" fmla="*/ 590550 h 590550"/>
              <a:gd name="connsiteX1" fmla="*/ 673100 w 727153"/>
              <a:gd name="connsiteY1" fmla="*/ 450850 h 590550"/>
              <a:gd name="connsiteX2" fmla="*/ 685800 w 727153"/>
              <a:gd name="connsiteY2" fmla="*/ 0 h 590550"/>
            </a:gdLst>
            <a:ahLst/>
            <a:cxnLst>
              <a:cxn ang="0">
                <a:pos x="connsiteX0" y="connsiteY0"/>
              </a:cxn>
              <a:cxn ang="0">
                <a:pos x="connsiteX1" y="connsiteY1"/>
              </a:cxn>
              <a:cxn ang="0">
                <a:pos x="connsiteX2" y="connsiteY2"/>
              </a:cxn>
            </a:cxnLst>
            <a:rect l="l" t="t" r="r" b="b"/>
            <a:pathLst>
              <a:path w="727153" h="590550">
                <a:moveTo>
                  <a:pt x="0" y="590550"/>
                </a:moveTo>
                <a:cubicBezTo>
                  <a:pt x="279400" y="569912"/>
                  <a:pt x="558800" y="549275"/>
                  <a:pt x="673100" y="450850"/>
                </a:cubicBezTo>
                <a:cubicBezTo>
                  <a:pt x="787400" y="352425"/>
                  <a:pt x="684742" y="75142"/>
                  <a:pt x="685800" y="0"/>
                </a:cubicBezTo>
              </a:path>
            </a:pathLst>
          </a:custGeom>
          <a:noFill/>
          <a:ln w="9525" cap="sq" algn="ctr">
            <a:solidFill>
              <a:schemeClr val="accent1"/>
            </a:solidFill>
            <a:miter lim="800000"/>
            <a:headEnd/>
            <a:tailEnd/>
          </a:ln>
          <a:effectLst/>
        </p:spPr>
        <p:txBody>
          <a:bodyPr rtlCol="0" anchor="ctr"/>
          <a:lstStyle/>
          <a:p>
            <a:pPr algn="ctr"/>
            <a:endParaRPr lang="en-US"/>
          </a:p>
        </p:txBody>
      </p:sp>
      <p:sp>
        <p:nvSpPr>
          <p:cNvPr id="168" name="Group4-connector"/>
          <p:cNvSpPr>
            <a:spLocks noChangeShapeType="1"/>
          </p:cNvSpPr>
          <p:nvPr userDrawn="1"/>
        </p:nvSpPr>
        <p:spPr bwMode="auto">
          <a:xfrm flipH="1">
            <a:off x="4059899" y="2368971"/>
            <a:ext cx="1562621" cy="247390"/>
          </a:xfrm>
          <a:prstGeom prst="line">
            <a:avLst/>
          </a:prstGeom>
          <a:noFill/>
          <a:ln w="9525" cap="flat">
            <a:solidFill>
              <a:srgbClr val="005287"/>
            </a:solidFill>
            <a:prstDash val="solid"/>
            <a:miter lim="800000"/>
            <a:headEnd/>
            <a:tailEn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54" name="Group11-connector"/>
          <p:cNvSpPr>
            <a:spLocks/>
          </p:cNvSpPr>
          <p:nvPr userDrawn="1"/>
        </p:nvSpPr>
        <p:spPr bwMode="auto">
          <a:xfrm>
            <a:off x="6702545" y="2539310"/>
            <a:ext cx="569306" cy="282243"/>
          </a:xfrm>
          <a:custGeom>
            <a:avLst/>
            <a:gdLst>
              <a:gd name="T0" fmla="*/ 1920 w 1920"/>
              <a:gd name="T1" fmla="*/ 190 h 460"/>
              <a:gd name="T2" fmla="*/ 1890 w 1920"/>
              <a:gd name="T3" fmla="*/ 161 h 460"/>
              <a:gd name="T4" fmla="*/ 1871 w 1920"/>
              <a:gd name="T5" fmla="*/ 141 h 460"/>
              <a:gd name="T6" fmla="*/ 1846 w 1920"/>
              <a:gd name="T7" fmla="*/ 115 h 460"/>
              <a:gd name="T8" fmla="*/ 1841 w 1920"/>
              <a:gd name="T9" fmla="*/ 111 h 460"/>
              <a:gd name="T10" fmla="*/ 1726 w 1920"/>
              <a:gd name="T11" fmla="*/ 111 h 460"/>
              <a:gd name="T12" fmla="*/ 1723 w 1920"/>
              <a:gd name="T13" fmla="*/ 114 h 460"/>
              <a:gd name="T14" fmla="*/ 1676 w 1920"/>
              <a:gd name="T15" fmla="*/ 162 h 460"/>
              <a:gd name="T16" fmla="*/ 1615 w 1920"/>
              <a:gd name="T17" fmla="*/ 222 h 460"/>
              <a:gd name="T18" fmla="*/ 1606 w 1920"/>
              <a:gd name="T19" fmla="*/ 230 h 460"/>
              <a:gd name="T20" fmla="*/ 1410 w 1920"/>
              <a:gd name="T21" fmla="*/ 426 h 460"/>
              <a:gd name="T22" fmla="*/ 1407 w 1920"/>
              <a:gd name="T23" fmla="*/ 428 h 460"/>
              <a:gd name="T24" fmla="*/ 1293 w 1920"/>
              <a:gd name="T25" fmla="*/ 428 h 460"/>
              <a:gd name="T26" fmla="*/ 1286 w 1920"/>
              <a:gd name="T27" fmla="*/ 422 h 460"/>
              <a:gd name="T28" fmla="*/ 1223 w 1920"/>
              <a:gd name="T29" fmla="*/ 358 h 460"/>
              <a:gd name="T30" fmla="*/ 1026 w 1920"/>
              <a:gd name="T31" fmla="*/ 161 h 460"/>
              <a:gd name="T32" fmla="*/ 1007 w 1920"/>
              <a:gd name="T33" fmla="*/ 141 h 460"/>
              <a:gd name="T34" fmla="*/ 981 w 1920"/>
              <a:gd name="T35" fmla="*/ 115 h 460"/>
              <a:gd name="T36" fmla="*/ 977 w 1920"/>
              <a:gd name="T37" fmla="*/ 111 h 460"/>
              <a:gd name="T38" fmla="*/ 862 w 1920"/>
              <a:gd name="T39" fmla="*/ 111 h 460"/>
              <a:gd name="T40" fmla="*/ 859 w 1920"/>
              <a:gd name="T41" fmla="*/ 114 h 460"/>
              <a:gd name="T42" fmla="*/ 811 w 1920"/>
              <a:gd name="T43" fmla="*/ 162 h 460"/>
              <a:gd name="T44" fmla="*/ 583 w 1920"/>
              <a:gd name="T45" fmla="*/ 390 h 460"/>
              <a:gd name="T46" fmla="*/ 546 w 1920"/>
              <a:gd name="T47" fmla="*/ 428 h 460"/>
              <a:gd name="T48" fmla="*/ 545 w 1920"/>
              <a:gd name="T49" fmla="*/ 429 h 460"/>
              <a:gd name="T50" fmla="*/ 430 w 1920"/>
              <a:gd name="T51" fmla="*/ 429 h 460"/>
              <a:gd name="T52" fmla="*/ 429 w 1920"/>
              <a:gd name="T53" fmla="*/ 427 h 460"/>
              <a:gd name="T54" fmla="*/ 358 w 1920"/>
              <a:gd name="T55" fmla="*/ 356 h 460"/>
              <a:gd name="T56" fmla="*/ 0 w 1920"/>
              <a:gd name="T57" fmla="*/ 0 h 460"/>
              <a:gd name="connsiteX0" fmla="*/ 10000 w 10000"/>
              <a:gd name="connsiteY0" fmla="*/ 4130 h 9326"/>
              <a:gd name="connsiteX1" fmla="*/ 9844 w 10000"/>
              <a:gd name="connsiteY1" fmla="*/ 3500 h 9326"/>
              <a:gd name="connsiteX2" fmla="*/ 9745 w 10000"/>
              <a:gd name="connsiteY2" fmla="*/ 3065 h 9326"/>
              <a:gd name="connsiteX3" fmla="*/ 9615 w 10000"/>
              <a:gd name="connsiteY3" fmla="*/ 2500 h 9326"/>
              <a:gd name="connsiteX4" fmla="*/ 9589 w 10000"/>
              <a:gd name="connsiteY4" fmla="*/ 2413 h 9326"/>
              <a:gd name="connsiteX5" fmla="*/ 8990 w 10000"/>
              <a:gd name="connsiteY5" fmla="*/ 2413 h 9326"/>
              <a:gd name="connsiteX6" fmla="*/ 8974 w 10000"/>
              <a:gd name="connsiteY6" fmla="*/ 2478 h 9326"/>
              <a:gd name="connsiteX7" fmla="*/ 8729 w 10000"/>
              <a:gd name="connsiteY7" fmla="*/ 3522 h 9326"/>
              <a:gd name="connsiteX8" fmla="*/ 8411 w 10000"/>
              <a:gd name="connsiteY8" fmla="*/ 4826 h 9326"/>
              <a:gd name="connsiteX9" fmla="*/ 8365 w 10000"/>
              <a:gd name="connsiteY9" fmla="*/ 5000 h 9326"/>
              <a:gd name="connsiteX10" fmla="*/ 8159 w 10000"/>
              <a:gd name="connsiteY10" fmla="*/ 5902 h 9326"/>
              <a:gd name="connsiteX11" fmla="*/ 7344 w 10000"/>
              <a:gd name="connsiteY11" fmla="*/ 9261 h 9326"/>
              <a:gd name="connsiteX12" fmla="*/ 7328 w 10000"/>
              <a:gd name="connsiteY12" fmla="*/ 9304 h 9326"/>
              <a:gd name="connsiteX13" fmla="*/ 6734 w 10000"/>
              <a:gd name="connsiteY13" fmla="*/ 9304 h 9326"/>
              <a:gd name="connsiteX14" fmla="*/ 6698 w 10000"/>
              <a:gd name="connsiteY14" fmla="*/ 9174 h 9326"/>
              <a:gd name="connsiteX15" fmla="*/ 6370 w 10000"/>
              <a:gd name="connsiteY15" fmla="*/ 7783 h 9326"/>
              <a:gd name="connsiteX16" fmla="*/ 5344 w 10000"/>
              <a:gd name="connsiteY16" fmla="*/ 3500 h 9326"/>
              <a:gd name="connsiteX17" fmla="*/ 5245 w 10000"/>
              <a:gd name="connsiteY17" fmla="*/ 3065 h 9326"/>
              <a:gd name="connsiteX18" fmla="*/ 5109 w 10000"/>
              <a:gd name="connsiteY18" fmla="*/ 2500 h 9326"/>
              <a:gd name="connsiteX19" fmla="*/ 5089 w 10000"/>
              <a:gd name="connsiteY19" fmla="*/ 2413 h 9326"/>
              <a:gd name="connsiteX20" fmla="*/ 4490 w 10000"/>
              <a:gd name="connsiteY20" fmla="*/ 2413 h 9326"/>
              <a:gd name="connsiteX21" fmla="*/ 4474 w 10000"/>
              <a:gd name="connsiteY21" fmla="*/ 2478 h 9326"/>
              <a:gd name="connsiteX22" fmla="*/ 4224 w 10000"/>
              <a:gd name="connsiteY22" fmla="*/ 3522 h 9326"/>
              <a:gd name="connsiteX23" fmla="*/ 3036 w 10000"/>
              <a:gd name="connsiteY23" fmla="*/ 8478 h 9326"/>
              <a:gd name="connsiteX24" fmla="*/ 2844 w 10000"/>
              <a:gd name="connsiteY24" fmla="*/ 9304 h 9326"/>
              <a:gd name="connsiteX25" fmla="*/ 2839 w 10000"/>
              <a:gd name="connsiteY25" fmla="*/ 9326 h 9326"/>
              <a:gd name="connsiteX26" fmla="*/ 2240 w 10000"/>
              <a:gd name="connsiteY26" fmla="*/ 9326 h 9326"/>
              <a:gd name="connsiteX27" fmla="*/ 2234 w 10000"/>
              <a:gd name="connsiteY27" fmla="*/ 9283 h 9326"/>
              <a:gd name="connsiteX28" fmla="*/ 1865 w 10000"/>
              <a:gd name="connsiteY28" fmla="*/ 7739 h 9326"/>
              <a:gd name="connsiteX29" fmla="*/ 0 w 10000"/>
              <a:gd name="connsiteY29" fmla="*/ 0 h 9326"/>
              <a:gd name="connsiteX0" fmla="*/ 10000 w 10000"/>
              <a:gd name="connsiteY0" fmla="*/ 4428 h 10216"/>
              <a:gd name="connsiteX1" fmla="*/ 9844 w 10000"/>
              <a:gd name="connsiteY1" fmla="*/ 3753 h 10216"/>
              <a:gd name="connsiteX2" fmla="*/ 9745 w 10000"/>
              <a:gd name="connsiteY2" fmla="*/ 3287 h 10216"/>
              <a:gd name="connsiteX3" fmla="*/ 9615 w 10000"/>
              <a:gd name="connsiteY3" fmla="*/ 2681 h 10216"/>
              <a:gd name="connsiteX4" fmla="*/ 9589 w 10000"/>
              <a:gd name="connsiteY4" fmla="*/ 2587 h 10216"/>
              <a:gd name="connsiteX5" fmla="*/ 8990 w 10000"/>
              <a:gd name="connsiteY5" fmla="*/ 2587 h 10216"/>
              <a:gd name="connsiteX6" fmla="*/ 8974 w 10000"/>
              <a:gd name="connsiteY6" fmla="*/ 2657 h 10216"/>
              <a:gd name="connsiteX7" fmla="*/ 8729 w 10000"/>
              <a:gd name="connsiteY7" fmla="*/ 3777 h 10216"/>
              <a:gd name="connsiteX8" fmla="*/ 8411 w 10000"/>
              <a:gd name="connsiteY8" fmla="*/ 5175 h 10216"/>
              <a:gd name="connsiteX9" fmla="*/ 8365 w 10000"/>
              <a:gd name="connsiteY9" fmla="*/ 5361 h 10216"/>
              <a:gd name="connsiteX10" fmla="*/ 8159 w 10000"/>
              <a:gd name="connsiteY10" fmla="*/ 6329 h 10216"/>
              <a:gd name="connsiteX11" fmla="*/ 7344 w 10000"/>
              <a:gd name="connsiteY11" fmla="*/ 9930 h 10216"/>
              <a:gd name="connsiteX12" fmla="*/ 6734 w 10000"/>
              <a:gd name="connsiteY12" fmla="*/ 9976 h 10216"/>
              <a:gd name="connsiteX13" fmla="*/ 6698 w 10000"/>
              <a:gd name="connsiteY13" fmla="*/ 9837 h 10216"/>
              <a:gd name="connsiteX14" fmla="*/ 6370 w 10000"/>
              <a:gd name="connsiteY14" fmla="*/ 8345 h 10216"/>
              <a:gd name="connsiteX15" fmla="*/ 5344 w 10000"/>
              <a:gd name="connsiteY15" fmla="*/ 3753 h 10216"/>
              <a:gd name="connsiteX16" fmla="*/ 5245 w 10000"/>
              <a:gd name="connsiteY16" fmla="*/ 3287 h 10216"/>
              <a:gd name="connsiteX17" fmla="*/ 5109 w 10000"/>
              <a:gd name="connsiteY17" fmla="*/ 2681 h 10216"/>
              <a:gd name="connsiteX18" fmla="*/ 5089 w 10000"/>
              <a:gd name="connsiteY18" fmla="*/ 2587 h 10216"/>
              <a:gd name="connsiteX19" fmla="*/ 4490 w 10000"/>
              <a:gd name="connsiteY19" fmla="*/ 2587 h 10216"/>
              <a:gd name="connsiteX20" fmla="*/ 4474 w 10000"/>
              <a:gd name="connsiteY20" fmla="*/ 2657 h 10216"/>
              <a:gd name="connsiteX21" fmla="*/ 4224 w 10000"/>
              <a:gd name="connsiteY21" fmla="*/ 3777 h 10216"/>
              <a:gd name="connsiteX22" fmla="*/ 3036 w 10000"/>
              <a:gd name="connsiteY22" fmla="*/ 9091 h 10216"/>
              <a:gd name="connsiteX23" fmla="*/ 2844 w 10000"/>
              <a:gd name="connsiteY23" fmla="*/ 9976 h 10216"/>
              <a:gd name="connsiteX24" fmla="*/ 2839 w 10000"/>
              <a:gd name="connsiteY24" fmla="*/ 10000 h 10216"/>
              <a:gd name="connsiteX25" fmla="*/ 2240 w 10000"/>
              <a:gd name="connsiteY25" fmla="*/ 10000 h 10216"/>
              <a:gd name="connsiteX26" fmla="*/ 2234 w 10000"/>
              <a:gd name="connsiteY26" fmla="*/ 9954 h 10216"/>
              <a:gd name="connsiteX27" fmla="*/ 1865 w 10000"/>
              <a:gd name="connsiteY27" fmla="*/ 8298 h 10216"/>
              <a:gd name="connsiteX28" fmla="*/ 0 w 10000"/>
              <a:gd name="connsiteY28" fmla="*/ 0 h 10216"/>
              <a:gd name="connsiteX0" fmla="*/ 10000 w 10000"/>
              <a:gd name="connsiteY0" fmla="*/ 4428 h 10000"/>
              <a:gd name="connsiteX1" fmla="*/ 9844 w 10000"/>
              <a:gd name="connsiteY1" fmla="*/ 3753 h 10000"/>
              <a:gd name="connsiteX2" fmla="*/ 9745 w 10000"/>
              <a:gd name="connsiteY2" fmla="*/ 3287 h 10000"/>
              <a:gd name="connsiteX3" fmla="*/ 9615 w 10000"/>
              <a:gd name="connsiteY3" fmla="*/ 2681 h 10000"/>
              <a:gd name="connsiteX4" fmla="*/ 9589 w 10000"/>
              <a:gd name="connsiteY4" fmla="*/ 2587 h 10000"/>
              <a:gd name="connsiteX5" fmla="*/ 8990 w 10000"/>
              <a:gd name="connsiteY5" fmla="*/ 2587 h 10000"/>
              <a:gd name="connsiteX6" fmla="*/ 8974 w 10000"/>
              <a:gd name="connsiteY6" fmla="*/ 2657 h 10000"/>
              <a:gd name="connsiteX7" fmla="*/ 8729 w 10000"/>
              <a:gd name="connsiteY7" fmla="*/ 3777 h 10000"/>
              <a:gd name="connsiteX8" fmla="*/ 8411 w 10000"/>
              <a:gd name="connsiteY8" fmla="*/ 5175 h 10000"/>
              <a:gd name="connsiteX9" fmla="*/ 8365 w 10000"/>
              <a:gd name="connsiteY9" fmla="*/ 5361 h 10000"/>
              <a:gd name="connsiteX10" fmla="*/ 8159 w 10000"/>
              <a:gd name="connsiteY10" fmla="*/ 6329 h 10000"/>
              <a:gd name="connsiteX11" fmla="*/ 6734 w 10000"/>
              <a:gd name="connsiteY11" fmla="*/ 9976 h 10000"/>
              <a:gd name="connsiteX12" fmla="*/ 6698 w 10000"/>
              <a:gd name="connsiteY12" fmla="*/ 9837 h 10000"/>
              <a:gd name="connsiteX13" fmla="*/ 6370 w 10000"/>
              <a:gd name="connsiteY13" fmla="*/ 8345 h 10000"/>
              <a:gd name="connsiteX14" fmla="*/ 5344 w 10000"/>
              <a:gd name="connsiteY14" fmla="*/ 3753 h 10000"/>
              <a:gd name="connsiteX15" fmla="*/ 5245 w 10000"/>
              <a:gd name="connsiteY15" fmla="*/ 3287 h 10000"/>
              <a:gd name="connsiteX16" fmla="*/ 5109 w 10000"/>
              <a:gd name="connsiteY16" fmla="*/ 2681 h 10000"/>
              <a:gd name="connsiteX17" fmla="*/ 5089 w 10000"/>
              <a:gd name="connsiteY17" fmla="*/ 2587 h 10000"/>
              <a:gd name="connsiteX18" fmla="*/ 4490 w 10000"/>
              <a:gd name="connsiteY18" fmla="*/ 2587 h 10000"/>
              <a:gd name="connsiteX19" fmla="*/ 4474 w 10000"/>
              <a:gd name="connsiteY19" fmla="*/ 2657 h 10000"/>
              <a:gd name="connsiteX20" fmla="*/ 4224 w 10000"/>
              <a:gd name="connsiteY20" fmla="*/ 3777 h 10000"/>
              <a:gd name="connsiteX21" fmla="*/ 3036 w 10000"/>
              <a:gd name="connsiteY21" fmla="*/ 9091 h 10000"/>
              <a:gd name="connsiteX22" fmla="*/ 2844 w 10000"/>
              <a:gd name="connsiteY22" fmla="*/ 9976 h 10000"/>
              <a:gd name="connsiteX23" fmla="*/ 2839 w 10000"/>
              <a:gd name="connsiteY23" fmla="*/ 10000 h 10000"/>
              <a:gd name="connsiteX24" fmla="*/ 2240 w 10000"/>
              <a:gd name="connsiteY24" fmla="*/ 10000 h 10000"/>
              <a:gd name="connsiteX25" fmla="*/ 2234 w 10000"/>
              <a:gd name="connsiteY25" fmla="*/ 9954 h 10000"/>
              <a:gd name="connsiteX26" fmla="*/ 1865 w 10000"/>
              <a:gd name="connsiteY26" fmla="*/ 8298 h 10000"/>
              <a:gd name="connsiteX27" fmla="*/ 0 w 10000"/>
              <a:gd name="connsiteY27" fmla="*/ 0 h 10000"/>
              <a:gd name="connsiteX0" fmla="*/ 10000 w 10000"/>
              <a:gd name="connsiteY0" fmla="*/ 4428 h 10045"/>
              <a:gd name="connsiteX1" fmla="*/ 9844 w 10000"/>
              <a:gd name="connsiteY1" fmla="*/ 3753 h 10045"/>
              <a:gd name="connsiteX2" fmla="*/ 9745 w 10000"/>
              <a:gd name="connsiteY2" fmla="*/ 3287 h 10045"/>
              <a:gd name="connsiteX3" fmla="*/ 9615 w 10000"/>
              <a:gd name="connsiteY3" fmla="*/ 2681 h 10045"/>
              <a:gd name="connsiteX4" fmla="*/ 9589 w 10000"/>
              <a:gd name="connsiteY4" fmla="*/ 2587 h 10045"/>
              <a:gd name="connsiteX5" fmla="*/ 8990 w 10000"/>
              <a:gd name="connsiteY5" fmla="*/ 2587 h 10045"/>
              <a:gd name="connsiteX6" fmla="*/ 8974 w 10000"/>
              <a:gd name="connsiteY6" fmla="*/ 2657 h 10045"/>
              <a:gd name="connsiteX7" fmla="*/ 8729 w 10000"/>
              <a:gd name="connsiteY7" fmla="*/ 3777 h 10045"/>
              <a:gd name="connsiteX8" fmla="*/ 8411 w 10000"/>
              <a:gd name="connsiteY8" fmla="*/ 5175 h 10045"/>
              <a:gd name="connsiteX9" fmla="*/ 8365 w 10000"/>
              <a:gd name="connsiteY9" fmla="*/ 5361 h 10045"/>
              <a:gd name="connsiteX10" fmla="*/ 8159 w 10000"/>
              <a:gd name="connsiteY10" fmla="*/ 6329 h 10045"/>
              <a:gd name="connsiteX11" fmla="*/ 6734 w 10000"/>
              <a:gd name="connsiteY11" fmla="*/ 9976 h 10045"/>
              <a:gd name="connsiteX12" fmla="*/ 6370 w 10000"/>
              <a:gd name="connsiteY12" fmla="*/ 8345 h 10045"/>
              <a:gd name="connsiteX13" fmla="*/ 5344 w 10000"/>
              <a:gd name="connsiteY13" fmla="*/ 3753 h 10045"/>
              <a:gd name="connsiteX14" fmla="*/ 5245 w 10000"/>
              <a:gd name="connsiteY14" fmla="*/ 3287 h 10045"/>
              <a:gd name="connsiteX15" fmla="*/ 5109 w 10000"/>
              <a:gd name="connsiteY15" fmla="*/ 2681 h 10045"/>
              <a:gd name="connsiteX16" fmla="*/ 5089 w 10000"/>
              <a:gd name="connsiteY16" fmla="*/ 2587 h 10045"/>
              <a:gd name="connsiteX17" fmla="*/ 4490 w 10000"/>
              <a:gd name="connsiteY17" fmla="*/ 2587 h 10045"/>
              <a:gd name="connsiteX18" fmla="*/ 4474 w 10000"/>
              <a:gd name="connsiteY18" fmla="*/ 2657 h 10045"/>
              <a:gd name="connsiteX19" fmla="*/ 4224 w 10000"/>
              <a:gd name="connsiteY19" fmla="*/ 3777 h 10045"/>
              <a:gd name="connsiteX20" fmla="*/ 3036 w 10000"/>
              <a:gd name="connsiteY20" fmla="*/ 9091 h 10045"/>
              <a:gd name="connsiteX21" fmla="*/ 2844 w 10000"/>
              <a:gd name="connsiteY21" fmla="*/ 9976 h 10045"/>
              <a:gd name="connsiteX22" fmla="*/ 2839 w 10000"/>
              <a:gd name="connsiteY22" fmla="*/ 10000 h 10045"/>
              <a:gd name="connsiteX23" fmla="*/ 2240 w 10000"/>
              <a:gd name="connsiteY23" fmla="*/ 10000 h 10045"/>
              <a:gd name="connsiteX24" fmla="*/ 2234 w 10000"/>
              <a:gd name="connsiteY24" fmla="*/ 9954 h 10045"/>
              <a:gd name="connsiteX25" fmla="*/ 1865 w 10000"/>
              <a:gd name="connsiteY25" fmla="*/ 8298 h 10045"/>
              <a:gd name="connsiteX26" fmla="*/ 0 w 10000"/>
              <a:gd name="connsiteY26" fmla="*/ 0 h 10045"/>
              <a:gd name="connsiteX0" fmla="*/ 10000 w 10000"/>
              <a:gd name="connsiteY0" fmla="*/ 4428 h 10000"/>
              <a:gd name="connsiteX1" fmla="*/ 9844 w 10000"/>
              <a:gd name="connsiteY1" fmla="*/ 3753 h 10000"/>
              <a:gd name="connsiteX2" fmla="*/ 9745 w 10000"/>
              <a:gd name="connsiteY2" fmla="*/ 3287 h 10000"/>
              <a:gd name="connsiteX3" fmla="*/ 9615 w 10000"/>
              <a:gd name="connsiteY3" fmla="*/ 2681 h 10000"/>
              <a:gd name="connsiteX4" fmla="*/ 9589 w 10000"/>
              <a:gd name="connsiteY4" fmla="*/ 2587 h 10000"/>
              <a:gd name="connsiteX5" fmla="*/ 8990 w 10000"/>
              <a:gd name="connsiteY5" fmla="*/ 2587 h 10000"/>
              <a:gd name="connsiteX6" fmla="*/ 8974 w 10000"/>
              <a:gd name="connsiteY6" fmla="*/ 2657 h 10000"/>
              <a:gd name="connsiteX7" fmla="*/ 8729 w 10000"/>
              <a:gd name="connsiteY7" fmla="*/ 3777 h 10000"/>
              <a:gd name="connsiteX8" fmla="*/ 8411 w 10000"/>
              <a:gd name="connsiteY8" fmla="*/ 5175 h 10000"/>
              <a:gd name="connsiteX9" fmla="*/ 8365 w 10000"/>
              <a:gd name="connsiteY9" fmla="*/ 5361 h 10000"/>
              <a:gd name="connsiteX10" fmla="*/ 8159 w 10000"/>
              <a:gd name="connsiteY10" fmla="*/ 6329 h 10000"/>
              <a:gd name="connsiteX11" fmla="*/ 6370 w 10000"/>
              <a:gd name="connsiteY11" fmla="*/ 8345 h 10000"/>
              <a:gd name="connsiteX12" fmla="*/ 5344 w 10000"/>
              <a:gd name="connsiteY12" fmla="*/ 3753 h 10000"/>
              <a:gd name="connsiteX13" fmla="*/ 5245 w 10000"/>
              <a:gd name="connsiteY13" fmla="*/ 3287 h 10000"/>
              <a:gd name="connsiteX14" fmla="*/ 5109 w 10000"/>
              <a:gd name="connsiteY14" fmla="*/ 2681 h 10000"/>
              <a:gd name="connsiteX15" fmla="*/ 5089 w 10000"/>
              <a:gd name="connsiteY15" fmla="*/ 2587 h 10000"/>
              <a:gd name="connsiteX16" fmla="*/ 4490 w 10000"/>
              <a:gd name="connsiteY16" fmla="*/ 2587 h 10000"/>
              <a:gd name="connsiteX17" fmla="*/ 4474 w 10000"/>
              <a:gd name="connsiteY17" fmla="*/ 2657 h 10000"/>
              <a:gd name="connsiteX18" fmla="*/ 4224 w 10000"/>
              <a:gd name="connsiteY18" fmla="*/ 3777 h 10000"/>
              <a:gd name="connsiteX19" fmla="*/ 3036 w 10000"/>
              <a:gd name="connsiteY19" fmla="*/ 9091 h 10000"/>
              <a:gd name="connsiteX20" fmla="*/ 2844 w 10000"/>
              <a:gd name="connsiteY20" fmla="*/ 9976 h 10000"/>
              <a:gd name="connsiteX21" fmla="*/ 2839 w 10000"/>
              <a:gd name="connsiteY21" fmla="*/ 10000 h 10000"/>
              <a:gd name="connsiteX22" fmla="*/ 2240 w 10000"/>
              <a:gd name="connsiteY22" fmla="*/ 10000 h 10000"/>
              <a:gd name="connsiteX23" fmla="*/ 2234 w 10000"/>
              <a:gd name="connsiteY23" fmla="*/ 9954 h 10000"/>
              <a:gd name="connsiteX24" fmla="*/ 1865 w 10000"/>
              <a:gd name="connsiteY24" fmla="*/ 8298 h 10000"/>
              <a:gd name="connsiteX25" fmla="*/ 0 w 10000"/>
              <a:gd name="connsiteY25" fmla="*/ 0 h 10000"/>
              <a:gd name="connsiteX0" fmla="*/ 10000 w 10000"/>
              <a:gd name="connsiteY0" fmla="*/ 4428 h 10000"/>
              <a:gd name="connsiteX1" fmla="*/ 9844 w 10000"/>
              <a:gd name="connsiteY1" fmla="*/ 3753 h 10000"/>
              <a:gd name="connsiteX2" fmla="*/ 9745 w 10000"/>
              <a:gd name="connsiteY2" fmla="*/ 3287 h 10000"/>
              <a:gd name="connsiteX3" fmla="*/ 9615 w 10000"/>
              <a:gd name="connsiteY3" fmla="*/ 2681 h 10000"/>
              <a:gd name="connsiteX4" fmla="*/ 9589 w 10000"/>
              <a:gd name="connsiteY4" fmla="*/ 2587 h 10000"/>
              <a:gd name="connsiteX5" fmla="*/ 8990 w 10000"/>
              <a:gd name="connsiteY5" fmla="*/ 2587 h 10000"/>
              <a:gd name="connsiteX6" fmla="*/ 8974 w 10000"/>
              <a:gd name="connsiteY6" fmla="*/ 2657 h 10000"/>
              <a:gd name="connsiteX7" fmla="*/ 8729 w 10000"/>
              <a:gd name="connsiteY7" fmla="*/ 3777 h 10000"/>
              <a:gd name="connsiteX8" fmla="*/ 8411 w 10000"/>
              <a:gd name="connsiteY8" fmla="*/ 5175 h 10000"/>
              <a:gd name="connsiteX9" fmla="*/ 8365 w 10000"/>
              <a:gd name="connsiteY9" fmla="*/ 5361 h 10000"/>
              <a:gd name="connsiteX10" fmla="*/ 8159 w 10000"/>
              <a:gd name="connsiteY10" fmla="*/ 6329 h 10000"/>
              <a:gd name="connsiteX11" fmla="*/ 5344 w 10000"/>
              <a:gd name="connsiteY11" fmla="*/ 3753 h 10000"/>
              <a:gd name="connsiteX12" fmla="*/ 5245 w 10000"/>
              <a:gd name="connsiteY12" fmla="*/ 3287 h 10000"/>
              <a:gd name="connsiteX13" fmla="*/ 5109 w 10000"/>
              <a:gd name="connsiteY13" fmla="*/ 2681 h 10000"/>
              <a:gd name="connsiteX14" fmla="*/ 5089 w 10000"/>
              <a:gd name="connsiteY14" fmla="*/ 2587 h 10000"/>
              <a:gd name="connsiteX15" fmla="*/ 4490 w 10000"/>
              <a:gd name="connsiteY15" fmla="*/ 2587 h 10000"/>
              <a:gd name="connsiteX16" fmla="*/ 4474 w 10000"/>
              <a:gd name="connsiteY16" fmla="*/ 2657 h 10000"/>
              <a:gd name="connsiteX17" fmla="*/ 4224 w 10000"/>
              <a:gd name="connsiteY17" fmla="*/ 3777 h 10000"/>
              <a:gd name="connsiteX18" fmla="*/ 3036 w 10000"/>
              <a:gd name="connsiteY18" fmla="*/ 9091 h 10000"/>
              <a:gd name="connsiteX19" fmla="*/ 2844 w 10000"/>
              <a:gd name="connsiteY19" fmla="*/ 9976 h 10000"/>
              <a:gd name="connsiteX20" fmla="*/ 2839 w 10000"/>
              <a:gd name="connsiteY20" fmla="*/ 10000 h 10000"/>
              <a:gd name="connsiteX21" fmla="*/ 2240 w 10000"/>
              <a:gd name="connsiteY21" fmla="*/ 10000 h 10000"/>
              <a:gd name="connsiteX22" fmla="*/ 2234 w 10000"/>
              <a:gd name="connsiteY22" fmla="*/ 9954 h 10000"/>
              <a:gd name="connsiteX23" fmla="*/ 1865 w 10000"/>
              <a:gd name="connsiteY23" fmla="*/ 8298 h 10000"/>
              <a:gd name="connsiteX24" fmla="*/ 0 w 10000"/>
              <a:gd name="connsiteY24" fmla="*/ 0 h 10000"/>
              <a:gd name="connsiteX0" fmla="*/ 10000 w 10000"/>
              <a:gd name="connsiteY0" fmla="*/ 4428 h 10000"/>
              <a:gd name="connsiteX1" fmla="*/ 9844 w 10000"/>
              <a:gd name="connsiteY1" fmla="*/ 3753 h 10000"/>
              <a:gd name="connsiteX2" fmla="*/ 9745 w 10000"/>
              <a:gd name="connsiteY2" fmla="*/ 3287 h 10000"/>
              <a:gd name="connsiteX3" fmla="*/ 9615 w 10000"/>
              <a:gd name="connsiteY3" fmla="*/ 2681 h 10000"/>
              <a:gd name="connsiteX4" fmla="*/ 9589 w 10000"/>
              <a:gd name="connsiteY4" fmla="*/ 2587 h 10000"/>
              <a:gd name="connsiteX5" fmla="*/ 8990 w 10000"/>
              <a:gd name="connsiteY5" fmla="*/ 2587 h 10000"/>
              <a:gd name="connsiteX6" fmla="*/ 8974 w 10000"/>
              <a:gd name="connsiteY6" fmla="*/ 2657 h 10000"/>
              <a:gd name="connsiteX7" fmla="*/ 8729 w 10000"/>
              <a:gd name="connsiteY7" fmla="*/ 3777 h 10000"/>
              <a:gd name="connsiteX8" fmla="*/ 8411 w 10000"/>
              <a:gd name="connsiteY8" fmla="*/ 5175 h 10000"/>
              <a:gd name="connsiteX9" fmla="*/ 8365 w 10000"/>
              <a:gd name="connsiteY9" fmla="*/ 5361 h 10000"/>
              <a:gd name="connsiteX10" fmla="*/ 8159 w 10000"/>
              <a:gd name="connsiteY10" fmla="*/ 6329 h 10000"/>
              <a:gd name="connsiteX11" fmla="*/ 5245 w 10000"/>
              <a:gd name="connsiteY11" fmla="*/ 3287 h 10000"/>
              <a:gd name="connsiteX12" fmla="*/ 5109 w 10000"/>
              <a:gd name="connsiteY12" fmla="*/ 2681 h 10000"/>
              <a:gd name="connsiteX13" fmla="*/ 5089 w 10000"/>
              <a:gd name="connsiteY13" fmla="*/ 2587 h 10000"/>
              <a:gd name="connsiteX14" fmla="*/ 4490 w 10000"/>
              <a:gd name="connsiteY14" fmla="*/ 2587 h 10000"/>
              <a:gd name="connsiteX15" fmla="*/ 4474 w 10000"/>
              <a:gd name="connsiteY15" fmla="*/ 2657 h 10000"/>
              <a:gd name="connsiteX16" fmla="*/ 4224 w 10000"/>
              <a:gd name="connsiteY16" fmla="*/ 3777 h 10000"/>
              <a:gd name="connsiteX17" fmla="*/ 3036 w 10000"/>
              <a:gd name="connsiteY17" fmla="*/ 9091 h 10000"/>
              <a:gd name="connsiteX18" fmla="*/ 2844 w 10000"/>
              <a:gd name="connsiteY18" fmla="*/ 9976 h 10000"/>
              <a:gd name="connsiteX19" fmla="*/ 2839 w 10000"/>
              <a:gd name="connsiteY19" fmla="*/ 10000 h 10000"/>
              <a:gd name="connsiteX20" fmla="*/ 2240 w 10000"/>
              <a:gd name="connsiteY20" fmla="*/ 10000 h 10000"/>
              <a:gd name="connsiteX21" fmla="*/ 2234 w 10000"/>
              <a:gd name="connsiteY21" fmla="*/ 9954 h 10000"/>
              <a:gd name="connsiteX22" fmla="*/ 1865 w 10000"/>
              <a:gd name="connsiteY22" fmla="*/ 8298 h 10000"/>
              <a:gd name="connsiteX23" fmla="*/ 0 w 10000"/>
              <a:gd name="connsiteY23" fmla="*/ 0 h 10000"/>
              <a:gd name="connsiteX0" fmla="*/ 10000 w 10000"/>
              <a:gd name="connsiteY0" fmla="*/ 4428 h 10000"/>
              <a:gd name="connsiteX1" fmla="*/ 9844 w 10000"/>
              <a:gd name="connsiteY1" fmla="*/ 3753 h 10000"/>
              <a:gd name="connsiteX2" fmla="*/ 9745 w 10000"/>
              <a:gd name="connsiteY2" fmla="*/ 3287 h 10000"/>
              <a:gd name="connsiteX3" fmla="*/ 9615 w 10000"/>
              <a:gd name="connsiteY3" fmla="*/ 2681 h 10000"/>
              <a:gd name="connsiteX4" fmla="*/ 9589 w 10000"/>
              <a:gd name="connsiteY4" fmla="*/ 2587 h 10000"/>
              <a:gd name="connsiteX5" fmla="*/ 8990 w 10000"/>
              <a:gd name="connsiteY5" fmla="*/ 2587 h 10000"/>
              <a:gd name="connsiteX6" fmla="*/ 8974 w 10000"/>
              <a:gd name="connsiteY6" fmla="*/ 2657 h 10000"/>
              <a:gd name="connsiteX7" fmla="*/ 8729 w 10000"/>
              <a:gd name="connsiteY7" fmla="*/ 3777 h 10000"/>
              <a:gd name="connsiteX8" fmla="*/ 8411 w 10000"/>
              <a:gd name="connsiteY8" fmla="*/ 5175 h 10000"/>
              <a:gd name="connsiteX9" fmla="*/ 8365 w 10000"/>
              <a:gd name="connsiteY9" fmla="*/ 5361 h 10000"/>
              <a:gd name="connsiteX10" fmla="*/ 8159 w 10000"/>
              <a:gd name="connsiteY10" fmla="*/ 6329 h 10000"/>
              <a:gd name="connsiteX11" fmla="*/ 5109 w 10000"/>
              <a:gd name="connsiteY11" fmla="*/ 2681 h 10000"/>
              <a:gd name="connsiteX12" fmla="*/ 5089 w 10000"/>
              <a:gd name="connsiteY12" fmla="*/ 2587 h 10000"/>
              <a:gd name="connsiteX13" fmla="*/ 4490 w 10000"/>
              <a:gd name="connsiteY13" fmla="*/ 2587 h 10000"/>
              <a:gd name="connsiteX14" fmla="*/ 4474 w 10000"/>
              <a:gd name="connsiteY14" fmla="*/ 2657 h 10000"/>
              <a:gd name="connsiteX15" fmla="*/ 4224 w 10000"/>
              <a:gd name="connsiteY15" fmla="*/ 3777 h 10000"/>
              <a:gd name="connsiteX16" fmla="*/ 3036 w 10000"/>
              <a:gd name="connsiteY16" fmla="*/ 9091 h 10000"/>
              <a:gd name="connsiteX17" fmla="*/ 2844 w 10000"/>
              <a:gd name="connsiteY17" fmla="*/ 9976 h 10000"/>
              <a:gd name="connsiteX18" fmla="*/ 2839 w 10000"/>
              <a:gd name="connsiteY18" fmla="*/ 10000 h 10000"/>
              <a:gd name="connsiteX19" fmla="*/ 2240 w 10000"/>
              <a:gd name="connsiteY19" fmla="*/ 10000 h 10000"/>
              <a:gd name="connsiteX20" fmla="*/ 2234 w 10000"/>
              <a:gd name="connsiteY20" fmla="*/ 9954 h 10000"/>
              <a:gd name="connsiteX21" fmla="*/ 1865 w 10000"/>
              <a:gd name="connsiteY21" fmla="*/ 8298 h 10000"/>
              <a:gd name="connsiteX22" fmla="*/ 0 w 10000"/>
              <a:gd name="connsiteY22" fmla="*/ 0 h 10000"/>
              <a:gd name="connsiteX0" fmla="*/ 10000 w 10000"/>
              <a:gd name="connsiteY0" fmla="*/ 4428 h 10000"/>
              <a:gd name="connsiteX1" fmla="*/ 9844 w 10000"/>
              <a:gd name="connsiteY1" fmla="*/ 3753 h 10000"/>
              <a:gd name="connsiteX2" fmla="*/ 9745 w 10000"/>
              <a:gd name="connsiteY2" fmla="*/ 3287 h 10000"/>
              <a:gd name="connsiteX3" fmla="*/ 9615 w 10000"/>
              <a:gd name="connsiteY3" fmla="*/ 2681 h 10000"/>
              <a:gd name="connsiteX4" fmla="*/ 9589 w 10000"/>
              <a:gd name="connsiteY4" fmla="*/ 2587 h 10000"/>
              <a:gd name="connsiteX5" fmla="*/ 8990 w 10000"/>
              <a:gd name="connsiteY5" fmla="*/ 2587 h 10000"/>
              <a:gd name="connsiteX6" fmla="*/ 8974 w 10000"/>
              <a:gd name="connsiteY6" fmla="*/ 2657 h 10000"/>
              <a:gd name="connsiteX7" fmla="*/ 8729 w 10000"/>
              <a:gd name="connsiteY7" fmla="*/ 3777 h 10000"/>
              <a:gd name="connsiteX8" fmla="*/ 8411 w 10000"/>
              <a:gd name="connsiteY8" fmla="*/ 5175 h 10000"/>
              <a:gd name="connsiteX9" fmla="*/ 8365 w 10000"/>
              <a:gd name="connsiteY9" fmla="*/ 5361 h 10000"/>
              <a:gd name="connsiteX10" fmla="*/ 8159 w 10000"/>
              <a:gd name="connsiteY10" fmla="*/ 6329 h 10000"/>
              <a:gd name="connsiteX11" fmla="*/ 5109 w 10000"/>
              <a:gd name="connsiteY11" fmla="*/ 2681 h 10000"/>
              <a:gd name="connsiteX12" fmla="*/ 4490 w 10000"/>
              <a:gd name="connsiteY12" fmla="*/ 2587 h 10000"/>
              <a:gd name="connsiteX13" fmla="*/ 4474 w 10000"/>
              <a:gd name="connsiteY13" fmla="*/ 2657 h 10000"/>
              <a:gd name="connsiteX14" fmla="*/ 4224 w 10000"/>
              <a:gd name="connsiteY14" fmla="*/ 3777 h 10000"/>
              <a:gd name="connsiteX15" fmla="*/ 3036 w 10000"/>
              <a:gd name="connsiteY15" fmla="*/ 9091 h 10000"/>
              <a:gd name="connsiteX16" fmla="*/ 2844 w 10000"/>
              <a:gd name="connsiteY16" fmla="*/ 9976 h 10000"/>
              <a:gd name="connsiteX17" fmla="*/ 2839 w 10000"/>
              <a:gd name="connsiteY17" fmla="*/ 10000 h 10000"/>
              <a:gd name="connsiteX18" fmla="*/ 2240 w 10000"/>
              <a:gd name="connsiteY18" fmla="*/ 10000 h 10000"/>
              <a:gd name="connsiteX19" fmla="*/ 2234 w 10000"/>
              <a:gd name="connsiteY19" fmla="*/ 9954 h 10000"/>
              <a:gd name="connsiteX20" fmla="*/ 1865 w 10000"/>
              <a:gd name="connsiteY20" fmla="*/ 8298 h 10000"/>
              <a:gd name="connsiteX21" fmla="*/ 0 w 10000"/>
              <a:gd name="connsiteY21" fmla="*/ 0 h 10000"/>
              <a:gd name="connsiteX0" fmla="*/ 10000 w 10000"/>
              <a:gd name="connsiteY0" fmla="*/ 4428 h 10000"/>
              <a:gd name="connsiteX1" fmla="*/ 9844 w 10000"/>
              <a:gd name="connsiteY1" fmla="*/ 3753 h 10000"/>
              <a:gd name="connsiteX2" fmla="*/ 9745 w 10000"/>
              <a:gd name="connsiteY2" fmla="*/ 3287 h 10000"/>
              <a:gd name="connsiteX3" fmla="*/ 9615 w 10000"/>
              <a:gd name="connsiteY3" fmla="*/ 2681 h 10000"/>
              <a:gd name="connsiteX4" fmla="*/ 9589 w 10000"/>
              <a:gd name="connsiteY4" fmla="*/ 2587 h 10000"/>
              <a:gd name="connsiteX5" fmla="*/ 8990 w 10000"/>
              <a:gd name="connsiteY5" fmla="*/ 2587 h 10000"/>
              <a:gd name="connsiteX6" fmla="*/ 8974 w 10000"/>
              <a:gd name="connsiteY6" fmla="*/ 2657 h 10000"/>
              <a:gd name="connsiteX7" fmla="*/ 8729 w 10000"/>
              <a:gd name="connsiteY7" fmla="*/ 3777 h 10000"/>
              <a:gd name="connsiteX8" fmla="*/ 8411 w 10000"/>
              <a:gd name="connsiteY8" fmla="*/ 5175 h 10000"/>
              <a:gd name="connsiteX9" fmla="*/ 8365 w 10000"/>
              <a:gd name="connsiteY9" fmla="*/ 5361 h 10000"/>
              <a:gd name="connsiteX10" fmla="*/ 8159 w 10000"/>
              <a:gd name="connsiteY10" fmla="*/ 6329 h 10000"/>
              <a:gd name="connsiteX11" fmla="*/ 4490 w 10000"/>
              <a:gd name="connsiteY11" fmla="*/ 2587 h 10000"/>
              <a:gd name="connsiteX12" fmla="*/ 4474 w 10000"/>
              <a:gd name="connsiteY12" fmla="*/ 2657 h 10000"/>
              <a:gd name="connsiteX13" fmla="*/ 4224 w 10000"/>
              <a:gd name="connsiteY13" fmla="*/ 3777 h 10000"/>
              <a:gd name="connsiteX14" fmla="*/ 3036 w 10000"/>
              <a:gd name="connsiteY14" fmla="*/ 9091 h 10000"/>
              <a:gd name="connsiteX15" fmla="*/ 2844 w 10000"/>
              <a:gd name="connsiteY15" fmla="*/ 9976 h 10000"/>
              <a:gd name="connsiteX16" fmla="*/ 2839 w 10000"/>
              <a:gd name="connsiteY16" fmla="*/ 10000 h 10000"/>
              <a:gd name="connsiteX17" fmla="*/ 2240 w 10000"/>
              <a:gd name="connsiteY17" fmla="*/ 10000 h 10000"/>
              <a:gd name="connsiteX18" fmla="*/ 2234 w 10000"/>
              <a:gd name="connsiteY18" fmla="*/ 9954 h 10000"/>
              <a:gd name="connsiteX19" fmla="*/ 1865 w 10000"/>
              <a:gd name="connsiteY19" fmla="*/ 8298 h 10000"/>
              <a:gd name="connsiteX20" fmla="*/ 0 w 10000"/>
              <a:gd name="connsiteY20" fmla="*/ 0 h 10000"/>
              <a:gd name="connsiteX0" fmla="*/ 10000 w 10000"/>
              <a:gd name="connsiteY0" fmla="*/ 4428 h 10000"/>
              <a:gd name="connsiteX1" fmla="*/ 9844 w 10000"/>
              <a:gd name="connsiteY1" fmla="*/ 3753 h 10000"/>
              <a:gd name="connsiteX2" fmla="*/ 9745 w 10000"/>
              <a:gd name="connsiteY2" fmla="*/ 3287 h 10000"/>
              <a:gd name="connsiteX3" fmla="*/ 9615 w 10000"/>
              <a:gd name="connsiteY3" fmla="*/ 2681 h 10000"/>
              <a:gd name="connsiteX4" fmla="*/ 9589 w 10000"/>
              <a:gd name="connsiteY4" fmla="*/ 2587 h 10000"/>
              <a:gd name="connsiteX5" fmla="*/ 8990 w 10000"/>
              <a:gd name="connsiteY5" fmla="*/ 2587 h 10000"/>
              <a:gd name="connsiteX6" fmla="*/ 8974 w 10000"/>
              <a:gd name="connsiteY6" fmla="*/ 2657 h 10000"/>
              <a:gd name="connsiteX7" fmla="*/ 8729 w 10000"/>
              <a:gd name="connsiteY7" fmla="*/ 3777 h 10000"/>
              <a:gd name="connsiteX8" fmla="*/ 8411 w 10000"/>
              <a:gd name="connsiteY8" fmla="*/ 5175 h 10000"/>
              <a:gd name="connsiteX9" fmla="*/ 8365 w 10000"/>
              <a:gd name="connsiteY9" fmla="*/ 5361 h 10000"/>
              <a:gd name="connsiteX10" fmla="*/ 8159 w 10000"/>
              <a:gd name="connsiteY10" fmla="*/ 6329 h 10000"/>
              <a:gd name="connsiteX11" fmla="*/ 4490 w 10000"/>
              <a:gd name="connsiteY11" fmla="*/ 2587 h 10000"/>
              <a:gd name="connsiteX12" fmla="*/ 4224 w 10000"/>
              <a:gd name="connsiteY12" fmla="*/ 3777 h 10000"/>
              <a:gd name="connsiteX13" fmla="*/ 3036 w 10000"/>
              <a:gd name="connsiteY13" fmla="*/ 9091 h 10000"/>
              <a:gd name="connsiteX14" fmla="*/ 2844 w 10000"/>
              <a:gd name="connsiteY14" fmla="*/ 9976 h 10000"/>
              <a:gd name="connsiteX15" fmla="*/ 2839 w 10000"/>
              <a:gd name="connsiteY15" fmla="*/ 10000 h 10000"/>
              <a:gd name="connsiteX16" fmla="*/ 2240 w 10000"/>
              <a:gd name="connsiteY16" fmla="*/ 10000 h 10000"/>
              <a:gd name="connsiteX17" fmla="*/ 2234 w 10000"/>
              <a:gd name="connsiteY17" fmla="*/ 9954 h 10000"/>
              <a:gd name="connsiteX18" fmla="*/ 1865 w 10000"/>
              <a:gd name="connsiteY18" fmla="*/ 8298 h 10000"/>
              <a:gd name="connsiteX19" fmla="*/ 0 w 10000"/>
              <a:gd name="connsiteY19" fmla="*/ 0 h 10000"/>
              <a:gd name="connsiteX0" fmla="*/ 10000 w 10000"/>
              <a:gd name="connsiteY0" fmla="*/ 4428 h 10000"/>
              <a:gd name="connsiteX1" fmla="*/ 9844 w 10000"/>
              <a:gd name="connsiteY1" fmla="*/ 3753 h 10000"/>
              <a:gd name="connsiteX2" fmla="*/ 9745 w 10000"/>
              <a:gd name="connsiteY2" fmla="*/ 3287 h 10000"/>
              <a:gd name="connsiteX3" fmla="*/ 9615 w 10000"/>
              <a:gd name="connsiteY3" fmla="*/ 2681 h 10000"/>
              <a:gd name="connsiteX4" fmla="*/ 9589 w 10000"/>
              <a:gd name="connsiteY4" fmla="*/ 2587 h 10000"/>
              <a:gd name="connsiteX5" fmla="*/ 8990 w 10000"/>
              <a:gd name="connsiteY5" fmla="*/ 2587 h 10000"/>
              <a:gd name="connsiteX6" fmla="*/ 8974 w 10000"/>
              <a:gd name="connsiteY6" fmla="*/ 2657 h 10000"/>
              <a:gd name="connsiteX7" fmla="*/ 8729 w 10000"/>
              <a:gd name="connsiteY7" fmla="*/ 3777 h 10000"/>
              <a:gd name="connsiteX8" fmla="*/ 8411 w 10000"/>
              <a:gd name="connsiteY8" fmla="*/ 5175 h 10000"/>
              <a:gd name="connsiteX9" fmla="*/ 8365 w 10000"/>
              <a:gd name="connsiteY9" fmla="*/ 5361 h 10000"/>
              <a:gd name="connsiteX10" fmla="*/ 8159 w 10000"/>
              <a:gd name="connsiteY10" fmla="*/ 6329 h 10000"/>
              <a:gd name="connsiteX11" fmla="*/ 4224 w 10000"/>
              <a:gd name="connsiteY11" fmla="*/ 3777 h 10000"/>
              <a:gd name="connsiteX12" fmla="*/ 3036 w 10000"/>
              <a:gd name="connsiteY12" fmla="*/ 9091 h 10000"/>
              <a:gd name="connsiteX13" fmla="*/ 2844 w 10000"/>
              <a:gd name="connsiteY13" fmla="*/ 9976 h 10000"/>
              <a:gd name="connsiteX14" fmla="*/ 2839 w 10000"/>
              <a:gd name="connsiteY14" fmla="*/ 10000 h 10000"/>
              <a:gd name="connsiteX15" fmla="*/ 2240 w 10000"/>
              <a:gd name="connsiteY15" fmla="*/ 10000 h 10000"/>
              <a:gd name="connsiteX16" fmla="*/ 2234 w 10000"/>
              <a:gd name="connsiteY16" fmla="*/ 9954 h 10000"/>
              <a:gd name="connsiteX17" fmla="*/ 1865 w 10000"/>
              <a:gd name="connsiteY17" fmla="*/ 8298 h 10000"/>
              <a:gd name="connsiteX18" fmla="*/ 0 w 10000"/>
              <a:gd name="connsiteY18" fmla="*/ 0 h 10000"/>
              <a:gd name="connsiteX0" fmla="*/ 10000 w 10000"/>
              <a:gd name="connsiteY0" fmla="*/ 4428 h 10000"/>
              <a:gd name="connsiteX1" fmla="*/ 9844 w 10000"/>
              <a:gd name="connsiteY1" fmla="*/ 3753 h 10000"/>
              <a:gd name="connsiteX2" fmla="*/ 9745 w 10000"/>
              <a:gd name="connsiteY2" fmla="*/ 3287 h 10000"/>
              <a:gd name="connsiteX3" fmla="*/ 9615 w 10000"/>
              <a:gd name="connsiteY3" fmla="*/ 2681 h 10000"/>
              <a:gd name="connsiteX4" fmla="*/ 9589 w 10000"/>
              <a:gd name="connsiteY4" fmla="*/ 2587 h 10000"/>
              <a:gd name="connsiteX5" fmla="*/ 8990 w 10000"/>
              <a:gd name="connsiteY5" fmla="*/ 2587 h 10000"/>
              <a:gd name="connsiteX6" fmla="*/ 8974 w 10000"/>
              <a:gd name="connsiteY6" fmla="*/ 2657 h 10000"/>
              <a:gd name="connsiteX7" fmla="*/ 8729 w 10000"/>
              <a:gd name="connsiteY7" fmla="*/ 3777 h 10000"/>
              <a:gd name="connsiteX8" fmla="*/ 8411 w 10000"/>
              <a:gd name="connsiteY8" fmla="*/ 5175 h 10000"/>
              <a:gd name="connsiteX9" fmla="*/ 8365 w 10000"/>
              <a:gd name="connsiteY9" fmla="*/ 5361 h 10000"/>
              <a:gd name="connsiteX10" fmla="*/ 8159 w 10000"/>
              <a:gd name="connsiteY10" fmla="*/ 6329 h 10000"/>
              <a:gd name="connsiteX11" fmla="*/ 3036 w 10000"/>
              <a:gd name="connsiteY11" fmla="*/ 9091 h 10000"/>
              <a:gd name="connsiteX12" fmla="*/ 2844 w 10000"/>
              <a:gd name="connsiteY12" fmla="*/ 9976 h 10000"/>
              <a:gd name="connsiteX13" fmla="*/ 2839 w 10000"/>
              <a:gd name="connsiteY13" fmla="*/ 10000 h 10000"/>
              <a:gd name="connsiteX14" fmla="*/ 2240 w 10000"/>
              <a:gd name="connsiteY14" fmla="*/ 10000 h 10000"/>
              <a:gd name="connsiteX15" fmla="*/ 2234 w 10000"/>
              <a:gd name="connsiteY15" fmla="*/ 9954 h 10000"/>
              <a:gd name="connsiteX16" fmla="*/ 1865 w 10000"/>
              <a:gd name="connsiteY16" fmla="*/ 8298 h 10000"/>
              <a:gd name="connsiteX17" fmla="*/ 0 w 10000"/>
              <a:gd name="connsiteY17" fmla="*/ 0 h 10000"/>
              <a:gd name="connsiteX0" fmla="*/ 10000 w 10000"/>
              <a:gd name="connsiteY0" fmla="*/ 4428 h 10000"/>
              <a:gd name="connsiteX1" fmla="*/ 9844 w 10000"/>
              <a:gd name="connsiteY1" fmla="*/ 3753 h 10000"/>
              <a:gd name="connsiteX2" fmla="*/ 9745 w 10000"/>
              <a:gd name="connsiteY2" fmla="*/ 3287 h 10000"/>
              <a:gd name="connsiteX3" fmla="*/ 9615 w 10000"/>
              <a:gd name="connsiteY3" fmla="*/ 2681 h 10000"/>
              <a:gd name="connsiteX4" fmla="*/ 9589 w 10000"/>
              <a:gd name="connsiteY4" fmla="*/ 2587 h 10000"/>
              <a:gd name="connsiteX5" fmla="*/ 8990 w 10000"/>
              <a:gd name="connsiteY5" fmla="*/ 2587 h 10000"/>
              <a:gd name="connsiteX6" fmla="*/ 8974 w 10000"/>
              <a:gd name="connsiteY6" fmla="*/ 2657 h 10000"/>
              <a:gd name="connsiteX7" fmla="*/ 8729 w 10000"/>
              <a:gd name="connsiteY7" fmla="*/ 3777 h 10000"/>
              <a:gd name="connsiteX8" fmla="*/ 8411 w 10000"/>
              <a:gd name="connsiteY8" fmla="*/ 5175 h 10000"/>
              <a:gd name="connsiteX9" fmla="*/ 8365 w 10000"/>
              <a:gd name="connsiteY9" fmla="*/ 5361 h 10000"/>
              <a:gd name="connsiteX10" fmla="*/ 8159 w 10000"/>
              <a:gd name="connsiteY10" fmla="*/ 6329 h 10000"/>
              <a:gd name="connsiteX11" fmla="*/ 2844 w 10000"/>
              <a:gd name="connsiteY11" fmla="*/ 9976 h 10000"/>
              <a:gd name="connsiteX12" fmla="*/ 2839 w 10000"/>
              <a:gd name="connsiteY12" fmla="*/ 10000 h 10000"/>
              <a:gd name="connsiteX13" fmla="*/ 2240 w 10000"/>
              <a:gd name="connsiteY13" fmla="*/ 10000 h 10000"/>
              <a:gd name="connsiteX14" fmla="*/ 2234 w 10000"/>
              <a:gd name="connsiteY14" fmla="*/ 9954 h 10000"/>
              <a:gd name="connsiteX15" fmla="*/ 1865 w 10000"/>
              <a:gd name="connsiteY15" fmla="*/ 8298 h 10000"/>
              <a:gd name="connsiteX16" fmla="*/ 0 w 10000"/>
              <a:gd name="connsiteY16" fmla="*/ 0 h 10000"/>
              <a:gd name="connsiteX0" fmla="*/ 10000 w 10000"/>
              <a:gd name="connsiteY0" fmla="*/ 4428 h 10000"/>
              <a:gd name="connsiteX1" fmla="*/ 9844 w 10000"/>
              <a:gd name="connsiteY1" fmla="*/ 3753 h 10000"/>
              <a:gd name="connsiteX2" fmla="*/ 9745 w 10000"/>
              <a:gd name="connsiteY2" fmla="*/ 3287 h 10000"/>
              <a:gd name="connsiteX3" fmla="*/ 9615 w 10000"/>
              <a:gd name="connsiteY3" fmla="*/ 2681 h 10000"/>
              <a:gd name="connsiteX4" fmla="*/ 9589 w 10000"/>
              <a:gd name="connsiteY4" fmla="*/ 2587 h 10000"/>
              <a:gd name="connsiteX5" fmla="*/ 8990 w 10000"/>
              <a:gd name="connsiteY5" fmla="*/ 2587 h 10000"/>
              <a:gd name="connsiteX6" fmla="*/ 8974 w 10000"/>
              <a:gd name="connsiteY6" fmla="*/ 2657 h 10000"/>
              <a:gd name="connsiteX7" fmla="*/ 8729 w 10000"/>
              <a:gd name="connsiteY7" fmla="*/ 3777 h 10000"/>
              <a:gd name="connsiteX8" fmla="*/ 8411 w 10000"/>
              <a:gd name="connsiteY8" fmla="*/ 5175 h 10000"/>
              <a:gd name="connsiteX9" fmla="*/ 8365 w 10000"/>
              <a:gd name="connsiteY9" fmla="*/ 5361 h 10000"/>
              <a:gd name="connsiteX10" fmla="*/ 8159 w 10000"/>
              <a:gd name="connsiteY10" fmla="*/ 6329 h 10000"/>
              <a:gd name="connsiteX11" fmla="*/ 2844 w 10000"/>
              <a:gd name="connsiteY11" fmla="*/ 9976 h 10000"/>
              <a:gd name="connsiteX12" fmla="*/ 2839 w 10000"/>
              <a:gd name="connsiteY12" fmla="*/ 10000 h 10000"/>
              <a:gd name="connsiteX13" fmla="*/ 2240 w 10000"/>
              <a:gd name="connsiteY13" fmla="*/ 10000 h 10000"/>
              <a:gd name="connsiteX14" fmla="*/ 1865 w 10000"/>
              <a:gd name="connsiteY14" fmla="*/ 8298 h 10000"/>
              <a:gd name="connsiteX15" fmla="*/ 0 w 10000"/>
              <a:gd name="connsiteY15" fmla="*/ 0 h 10000"/>
              <a:gd name="connsiteX0" fmla="*/ 10000 w 10000"/>
              <a:gd name="connsiteY0" fmla="*/ 4428 h 10120"/>
              <a:gd name="connsiteX1" fmla="*/ 9844 w 10000"/>
              <a:gd name="connsiteY1" fmla="*/ 3753 h 10120"/>
              <a:gd name="connsiteX2" fmla="*/ 9745 w 10000"/>
              <a:gd name="connsiteY2" fmla="*/ 3287 h 10120"/>
              <a:gd name="connsiteX3" fmla="*/ 9615 w 10000"/>
              <a:gd name="connsiteY3" fmla="*/ 2681 h 10120"/>
              <a:gd name="connsiteX4" fmla="*/ 9589 w 10000"/>
              <a:gd name="connsiteY4" fmla="*/ 2587 h 10120"/>
              <a:gd name="connsiteX5" fmla="*/ 8990 w 10000"/>
              <a:gd name="connsiteY5" fmla="*/ 2587 h 10120"/>
              <a:gd name="connsiteX6" fmla="*/ 8974 w 10000"/>
              <a:gd name="connsiteY6" fmla="*/ 2657 h 10120"/>
              <a:gd name="connsiteX7" fmla="*/ 8729 w 10000"/>
              <a:gd name="connsiteY7" fmla="*/ 3777 h 10120"/>
              <a:gd name="connsiteX8" fmla="*/ 8411 w 10000"/>
              <a:gd name="connsiteY8" fmla="*/ 5175 h 10120"/>
              <a:gd name="connsiteX9" fmla="*/ 8365 w 10000"/>
              <a:gd name="connsiteY9" fmla="*/ 5361 h 10120"/>
              <a:gd name="connsiteX10" fmla="*/ 8159 w 10000"/>
              <a:gd name="connsiteY10" fmla="*/ 6329 h 10120"/>
              <a:gd name="connsiteX11" fmla="*/ 2844 w 10000"/>
              <a:gd name="connsiteY11" fmla="*/ 9976 h 10120"/>
              <a:gd name="connsiteX12" fmla="*/ 2839 w 10000"/>
              <a:gd name="connsiteY12" fmla="*/ 10000 h 10120"/>
              <a:gd name="connsiteX13" fmla="*/ 1865 w 10000"/>
              <a:gd name="connsiteY13" fmla="*/ 8298 h 10120"/>
              <a:gd name="connsiteX14" fmla="*/ 0 w 10000"/>
              <a:gd name="connsiteY14" fmla="*/ 0 h 10120"/>
              <a:gd name="connsiteX0" fmla="*/ 10000 w 10000"/>
              <a:gd name="connsiteY0" fmla="*/ 4428 h 10734"/>
              <a:gd name="connsiteX1" fmla="*/ 9844 w 10000"/>
              <a:gd name="connsiteY1" fmla="*/ 3753 h 10734"/>
              <a:gd name="connsiteX2" fmla="*/ 9745 w 10000"/>
              <a:gd name="connsiteY2" fmla="*/ 3287 h 10734"/>
              <a:gd name="connsiteX3" fmla="*/ 9615 w 10000"/>
              <a:gd name="connsiteY3" fmla="*/ 2681 h 10734"/>
              <a:gd name="connsiteX4" fmla="*/ 9589 w 10000"/>
              <a:gd name="connsiteY4" fmla="*/ 2587 h 10734"/>
              <a:gd name="connsiteX5" fmla="*/ 8990 w 10000"/>
              <a:gd name="connsiteY5" fmla="*/ 2587 h 10734"/>
              <a:gd name="connsiteX6" fmla="*/ 8974 w 10000"/>
              <a:gd name="connsiteY6" fmla="*/ 2657 h 10734"/>
              <a:gd name="connsiteX7" fmla="*/ 8729 w 10000"/>
              <a:gd name="connsiteY7" fmla="*/ 3777 h 10734"/>
              <a:gd name="connsiteX8" fmla="*/ 8411 w 10000"/>
              <a:gd name="connsiteY8" fmla="*/ 5175 h 10734"/>
              <a:gd name="connsiteX9" fmla="*/ 8365 w 10000"/>
              <a:gd name="connsiteY9" fmla="*/ 5361 h 10734"/>
              <a:gd name="connsiteX10" fmla="*/ 8159 w 10000"/>
              <a:gd name="connsiteY10" fmla="*/ 6329 h 10734"/>
              <a:gd name="connsiteX11" fmla="*/ 2844 w 10000"/>
              <a:gd name="connsiteY11" fmla="*/ 9976 h 10734"/>
              <a:gd name="connsiteX12" fmla="*/ 2839 w 10000"/>
              <a:gd name="connsiteY12" fmla="*/ 10000 h 10734"/>
              <a:gd name="connsiteX13" fmla="*/ 0 w 10000"/>
              <a:gd name="connsiteY13" fmla="*/ 0 h 10734"/>
              <a:gd name="connsiteX0" fmla="*/ 7161 w 7161"/>
              <a:gd name="connsiteY0" fmla="*/ 1841 h 8147"/>
              <a:gd name="connsiteX1" fmla="*/ 7005 w 7161"/>
              <a:gd name="connsiteY1" fmla="*/ 1166 h 8147"/>
              <a:gd name="connsiteX2" fmla="*/ 6906 w 7161"/>
              <a:gd name="connsiteY2" fmla="*/ 700 h 8147"/>
              <a:gd name="connsiteX3" fmla="*/ 6776 w 7161"/>
              <a:gd name="connsiteY3" fmla="*/ 94 h 8147"/>
              <a:gd name="connsiteX4" fmla="*/ 6750 w 7161"/>
              <a:gd name="connsiteY4" fmla="*/ 0 h 8147"/>
              <a:gd name="connsiteX5" fmla="*/ 6151 w 7161"/>
              <a:gd name="connsiteY5" fmla="*/ 0 h 8147"/>
              <a:gd name="connsiteX6" fmla="*/ 6135 w 7161"/>
              <a:gd name="connsiteY6" fmla="*/ 70 h 8147"/>
              <a:gd name="connsiteX7" fmla="*/ 5890 w 7161"/>
              <a:gd name="connsiteY7" fmla="*/ 1190 h 8147"/>
              <a:gd name="connsiteX8" fmla="*/ 5572 w 7161"/>
              <a:gd name="connsiteY8" fmla="*/ 2588 h 8147"/>
              <a:gd name="connsiteX9" fmla="*/ 5526 w 7161"/>
              <a:gd name="connsiteY9" fmla="*/ 2774 h 8147"/>
              <a:gd name="connsiteX10" fmla="*/ 5320 w 7161"/>
              <a:gd name="connsiteY10" fmla="*/ 3742 h 8147"/>
              <a:gd name="connsiteX11" fmla="*/ 5 w 7161"/>
              <a:gd name="connsiteY11" fmla="*/ 7389 h 8147"/>
              <a:gd name="connsiteX12" fmla="*/ 0 w 7161"/>
              <a:gd name="connsiteY12" fmla="*/ 7413 h 8147"/>
              <a:gd name="connsiteX0" fmla="*/ 9993 w 9993"/>
              <a:gd name="connsiteY0" fmla="*/ 2260 h 9070"/>
              <a:gd name="connsiteX1" fmla="*/ 9775 w 9993"/>
              <a:gd name="connsiteY1" fmla="*/ 1431 h 9070"/>
              <a:gd name="connsiteX2" fmla="*/ 9637 w 9993"/>
              <a:gd name="connsiteY2" fmla="*/ 859 h 9070"/>
              <a:gd name="connsiteX3" fmla="*/ 9455 w 9993"/>
              <a:gd name="connsiteY3" fmla="*/ 115 h 9070"/>
              <a:gd name="connsiteX4" fmla="*/ 9419 w 9993"/>
              <a:gd name="connsiteY4" fmla="*/ 0 h 9070"/>
              <a:gd name="connsiteX5" fmla="*/ 8583 w 9993"/>
              <a:gd name="connsiteY5" fmla="*/ 0 h 9070"/>
              <a:gd name="connsiteX6" fmla="*/ 8560 w 9993"/>
              <a:gd name="connsiteY6" fmla="*/ 86 h 9070"/>
              <a:gd name="connsiteX7" fmla="*/ 8218 w 9993"/>
              <a:gd name="connsiteY7" fmla="*/ 1461 h 9070"/>
              <a:gd name="connsiteX8" fmla="*/ 7774 w 9993"/>
              <a:gd name="connsiteY8" fmla="*/ 3177 h 9070"/>
              <a:gd name="connsiteX9" fmla="*/ 7710 w 9993"/>
              <a:gd name="connsiteY9" fmla="*/ 3405 h 9070"/>
              <a:gd name="connsiteX10" fmla="*/ 7422 w 9993"/>
              <a:gd name="connsiteY10" fmla="*/ 4593 h 9070"/>
              <a:gd name="connsiteX11" fmla="*/ 0 w 9993"/>
              <a:gd name="connsiteY11" fmla="*/ 9070 h 9070"/>
              <a:gd name="connsiteX0" fmla="*/ 2573 w 2573"/>
              <a:gd name="connsiteY0" fmla="*/ 2492 h 5064"/>
              <a:gd name="connsiteX1" fmla="*/ 2355 w 2573"/>
              <a:gd name="connsiteY1" fmla="*/ 1578 h 5064"/>
              <a:gd name="connsiteX2" fmla="*/ 2217 w 2573"/>
              <a:gd name="connsiteY2" fmla="*/ 947 h 5064"/>
              <a:gd name="connsiteX3" fmla="*/ 2035 w 2573"/>
              <a:gd name="connsiteY3" fmla="*/ 127 h 5064"/>
              <a:gd name="connsiteX4" fmla="*/ 1999 w 2573"/>
              <a:gd name="connsiteY4" fmla="*/ 0 h 5064"/>
              <a:gd name="connsiteX5" fmla="*/ 1162 w 2573"/>
              <a:gd name="connsiteY5" fmla="*/ 0 h 5064"/>
              <a:gd name="connsiteX6" fmla="*/ 1139 w 2573"/>
              <a:gd name="connsiteY6" fmla="*/ 95 h 5064"/>
              <a:gd name="connsiteX7" fmla="*/ 797 w 2573"/>
              <a:gd name="connsiteY7" fmla="*/ 1611 h 5064"/>
              <a:gd name="connsiteX8" fmla="*/ 352 w 2573"/>
              <a:gd name="connsiteY8" fmla="*/ 3503 h 5064"/>
              <a:gd name="connsiteX9" fmla="*/ 288 w 2573"/>
              <a:gd name="connsiteY9" fmla="*/ 3754 h 5064"/>
              <a:gd name="connsiteX10" fmla="*/ 0 w 2573"/>
              <a:gd name="connsiteY10" fmla="*/ 5064 h 5064"/>
              <a:gd name="connsiteX0" fmla="*/ 9153 w 9153"/>
              <a:gd name="connsiteY0" fmla="*/ 3116 h 10000"/>
              <a:gd name="connsiteX1" fmla="*/ 8616 w 9153"/>
              <a:gd name="connsiteY1" fmla="*/ 1870 h 10000"/>
              <a:gd name="connsiteX2" fmla="*/ 7909 w 9153"/>
              <a:gd name="connsiteY2" fmla="*/ 251 h 10000"/>
              <a:gd name="connsiteX3" fmla="*/ 7769 w 9153"/>
              <a:gd name="connsiteY3" fmla="*/ 0 h 10000"/>
              <a:gd name="connsiteX4" fmla="*/ 4516 w 9153"/>
              <a:gd name="connsiteY4" fmla="*/ 0 h 10000"/>
              <a:gd name="connsiteX5" fmla="*/ 4427 w 9153"/>
              <a:gd name="connsiteY5" fmla="*/ 188 h 10000"/>
              <a:gd name="connsiteX6" fmla="*/ 3098 w 9153"/>
              <a:gd name="connsiteY6" fmla="*/ 3181 h 10000"/>
              <a:gd name="connsiteX7" fmla="*/ 1368 w 9153"/>
              <a:gd name="connsiteY7" fmla="*/ 6917 h 10000"/>
              <a:gd name="connsiteX8" fmla="*/ 1119 w 9153"/>
              <a:gd name="connsiteY8" fmla="*/ 7413 h 10000"/>
              <a:gd name="connsiteX9" fmla="*/ 0 w 9153"/>
              <a:gd name="connsiteY9" fmla="*/ 10000 h 1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153" h="10000">
                <a:moveTo>
                  <a:pt x="9153" y="3116"/>
                </a:moveTo>
                <a:lnTo>
                  <a:pt x="8616" y="1870"/>
                </a:lnTo>
                <a:cubicBezTo>
                  <a:pt x="8383" y="1331"/>
                  <a:pt x="8142" y="790"/>
                  <a:pt x="7909" y="251"/>
                </a:cubicBezTo>
                <a:cubicBezTo>
                  <a:pt x="7862" y="168"/>
                  <a:pt x="7820" y="83"/>
                  <a:pt x="7769" y="0"/>
                </a:cubicBezTo>
                <a:cubicBezTo>
                  <a:pt x="6860" y="-1994"/>
                  <a:pt x="5414" y="-1994"/>
                  <a:pt x="4516" y="0"/>
                </a:cubicBezTo>
                <a:cubicBezTo>
                  <a:pt x="4489" y="61"/>
                  <a:pt x="4454" y="126"/>
                  <a:pt x="4427" y="188"/>
                </a:cubicBezTo>
                <a:cubicBezTo>
                  <a:pt x="3984" y="1185"/>
                  <a:pt x="3545" y="2184"/>
                  <a:pt x="3098" y="3181"/>
                </a:cubicBezTo>
                <a:lnTo>
                  <a:pt x="1368" y="6917"/>
                </a:lnTo>
                <a:cubicBezTo>
                  <a:pt x="1286" y="7083"/>
                  <a:pt x="1201" y="7247"/>
                  <a:pt x="1119" y="7413"/>
                </a:cubicBezTo>
                <a:cubicBezTo>
                  <a:pt x="742" y="8276"/>
                  <a:pt x="373" y="9137"/>
                  <a:pt x="0" y="10000"/>
                </a:cubicBezTo>
              </a:path>
            </a:pathLst>
          </a:custGeom>
          <a:noFill/>
          <a:ln w="9525" cap="flat">
            <a:solidFill>
              <a:srgbClr val="005287"/>
            </a:solidFill>
            <a:prstDash val="solid"/>
            <a:miter lim="800000"/>
            <a:headEnd/>
            <a:tailEnd/>
          </a:ln>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55" name="blueShorterLine"/>
          <p:cNvSpPr/>
          <p:nvPr userDrawn="1"/>
        </p:nvSpPr>
        <p:spPr bwMode="auto">
          <a:xfrm>
            <a:off x="4436172" y="2409882"/>
            <a:ext cx="3118231" cy="1050042"/>
          </a:xfrm>
          <a:custGeom>
            <a:avLst/>
            <a:gdLst>
              <a:gd name="connsiteX0" fmla="*/ 3118231 w 3118231"/>
              <a:gd name="connsiteY0" fmla="*/ 0 h 1050042"/>
              <a:gd name="connsiteX1" fmla="*/ 969180 w 3118231"/>
              <a:gd name="connsiteY1" fmla="*/ 1032387 h 1050042"/>
              <a:gd name="connsiteX2" fmla="*/ 0 w 3118231"/>
              <a:gd name="connsiteY2" fmla="*/ 678426 h 1050042"/>
            </a:gdLst>
            <a:ahLst/>
            <a:cxnLst>
              <a:cxn ang="0">
                <a:pos x="connsiteX0" y="connsiteY0"/>
              </a:cxn>
              <a:cxn ang="0">
                <a:pos x="connsiteX1" y="connsiteY1"/>
              </a:cxn>
              <a:cxn ang="0">
                <a:pos x="connsiteX2" y="connsiteY2"/>
              </a:cxn>
            </a:cxnLst>
            <a:rect l="l" t="t" r="r" b="b"/>
            <a:pathLst>
              <a:path w="3118231" h="1050042">
                <a:moveTo>
                  <a:pt x="3118231" y="0"/>
                </a:moveTo>
                <a:cubicBezTo>
                  <a:pt x="2303558" y="459658"/>
                  <a:pt x="1488885" y="919316"/>
                  <a:pt x="969180" y="1032387"/>
                </a:cubicBezTo>
                <a:cubicBezTo>
                  <a:pt x="449475" y="1145458"/>
                  <a:pt x="0" y="678426"/>
                  <a:pt x="0" y="678426"/>
                </a:cubicBezTo>
              </a:path>
            </a:pathLst>
          </a:custGeom>
          <a:noFill/>
          <a:ln w="9525" cap="flat">
            <a:solidFill>
              <a:srgbClr val="005287"/>
            </a:solidFill>
            <a:prstDash val="solid"/>
            <a:miter lim="800000"/>
            <a:headEnd/>
            <a:tailEnd/>
          </a:ln>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pPr lvl="0"/>
            <a:endParaRPr lang="en-US"/>
          </a:p>
        </p:txBody>
      </p:sp>
      <p:sp>
        <p:nvSpPr>
          <p:cNvPr id="72" name="Freeform 71"/>
          <p:cNvSpPr/>
          <p:nvPr userDrawn="1"/>
        </p:nvSpPr>
        <p:spPr bwMode="auto">
          <a:xfrm>
            <a:off x="4222143" y="2258170"/>
            <a:ext cx="1598212" cy="684127"/>
          </a:xfrm>
          <a:custGeom>
            <a:avLst/>
            <a:gdLst>
              <a:gd name="connsiteX0" fmla="*/ 0 w 1598212"/>
              <a:gd name="connsiteY0" fmla="*/ 477079 h 684127"/>
              <a:gd name="connsiteX1" fmla="*/ 1224500 w 1598212"/>
              <a:gd name="connsiteY1" fmla="*/ 659959 h 684127"/>
              <a:gd name="connsiteX2" fmla="*/ 1598212 w 1598212"/>
              <a:gd name="connsiteY2" fmla="*/ 0 h 684127"/>
            </a:gdLst>
            <a:ahLst/>
            <a:cxnLst>
              <a:cxn ang="0">
                <a:pos x="connsiteX0" y="connsiteY0"/>
              </a:cxn>
              <a:cxn ang="0">
                <a:pos x="connsiteX1" y="connsiteY1"/>
              </a:cxn>
              <a:cxn ang="0">
                <a:pos x="connsiteX2" y="connsiteY2"/>
              </a:cxn>
            </a:cxnLst>
            <a:rect l="l" t="t" r="r" b="b"/>
            <a:pathLst>
              <a:path w="1598212" h="684127">
                <a:moveTo>
                  <a:pt x="0" y="477079"/>
                </a:moveTo>
                <a:cubicBezTo>
                  <a:pt x="479065" y="608275"/>
                  <a:pt x="958131" y="739472"/>
                  <a:pt x="1224500" y="659959"/>
                </a:cubicBezTo>
                <a:cubicBezTo>
                  <a:pt x="1490869" y="580446"/>
                  <a:pt x="1598212" y="151075"/>
                  <a:pt x="1598212" y="0"/>
                </a:cubicBezTo>
              </a:path>
            </a:pathLst>
          </a:custGeom>
          <a:noFill/>
          <a:ln w="9525" cap="sq" algn="ctr">
            <a:solidFill>
              <a:schemeClr val="accent4"/>
            </a:solidFill>
            <a:miter lim="800000"/>
            <a:headEnd/>
            <a:tailEnd/>
          </a:ln>
          <a:effectLst/>
        </p:spPr>
        <p:txBody>
          <a:bodyPr rtlCol="0" anchor="ctr"/>
          <a:lstStyle/>
          <a:p>
            <a:pPr algn="ctr"/>
            <a:endParaRPr lang="en-US"/>
          </a:p>
        </p:txBody>
      </p:sp>
      <p:sp>
        <p:nvSpPr>
          <p:cNvPr id="141" name="Rectangle 168"/>
          <p:cNvSpPr/>
          <p:nvPr userDrawn="1"/>
        </p:nvSpPr>
        <p:spPr bwMode="auto">
          <a:xfrm>
            <a:off x="4" y="6243"/>
            <a:ext cx="9144000" cy="5143500"/>
          </a:xfrm>
          <a:custGeom>
            <a:avLst/>
            <a:gdLst/>
            <a:ahLst/>
            <a:cxnLst/>
            <a:rect l="l" t="t" r="r" b="b"/>
            <a:pathLst>
              <a:path w="9144000" h="5143500">
                <a:moveTo>
                  <a:pt x="0" y="0"/>
                </a:moveTo>
                <a:lnTo>
                  <a:pt x="9144000" y="0"/>
                </a:lnTo>
                <a:lnTo>
                  <a:pt x="9144000" y="1904898"/>
                </a:lnTo>
                <a:lnTo>
                  <a:pt x="5916058" y="5143500"/>
                </a:lnTo>
                <a:lnTo>
                  <a:pt x="0" y="5143500"/>
                </a:lnTo>
                <a:close/>
              </a:path>
            </a:pathLst>
          </a:custGeom>
          <a:gradFill flip="none" rotWithShape="1">
            <a:gsLst>
              <a:gs pos="0">
                <a:srgbClr val="F8F8F8"/>
              </a:gs>
              <a:gs pos="100000">
                <a:srgbClr val="F2F2F2"/>
              </a:gs>
            </a:gsLst>
            <a:path path="circle">
              <a:fillToRect l="50000" t="50000" r="50000" b="50000"/>
            </a:path>
            <a:tileRect/>
          </a:gradFill>
          <a:ln w="12700" cap="sq" algn="ctr">
            <a:noFill/>
            <a:miter lim="800000"/>
            <a:headEnd/>
            <a:tailEnd/>
          </a:ln>
          <a:effectLst/>
        </p:spPr>
        <p:txBody>
          <a:bodyPr wrap="square" lIns="0" rIns="0" rtlCol="0" anchor="ctr"/>
          <a:lstStyle/>
          <a:p>
            <a:pPr lvl="0">
              <a:spcBef>
                <a:spcPts val="1080"/>
              </a:spcBef>
            </a:pPr>
            <a:endParaRPr lang="en-US" sz="1600" b="1" dirty="0" smtClean="0">
              <a:solidFill>
                <a:schemeClr val="bg1"/>
              </a:solidFill>
              <a:latin typeface="+mn-lt"/>
            </a:endParaRPr>
          </a:p>
        </p:txBody>
      </p:sp>
      <p:grpSp>
        <p:nvGrpSpPr>
          <p:cNvPr id="90" name="printGroup"/>
          <p:cNvGrpSpPr/>
          <p:nvPr userDrawn="1"/>
        </p:nvGrpSpPr>
        <p:grpSpPr>
          <a:xfrm>
            <a:off x="0" y="0"/>
            <a:ext cx="9144004" cy="5143500"/>
            <a:chOff x="0" y="0"/>
            <a:chExt cx="9144004" cy="5143500"/>
          </a:xfrm>
        </p:grpSpPr>
        <p:sp>
          <p:nvSpPr>
            <p:cNvPr id="92" name="Rectangle 91" hidden="1"/>
            <p:cNvSpPr/>
            <p:nvPr userDrawn="1"/>
          </p:nvSpPr>
          <p:spPr bwMode="auto">
            <a:xfrm>
              <a:off x="0" y="0"/>
              <a:ext cx="9144000" cy="5143500"/>
            </a:xfrm>
            <a:prstGeom prst="rect">
              <a:avLst/>
            </a:prstGeom>
            <a:gradFill flip="none" rotWithShape="1">
              <a:gsLst>
                <a:gs pos="0">
                  <a:srgbClr val="F8F8F8"/>
                </a:gs>
                <a:gs pos="100000">
                  <a:srgbClr val="F2F2F2"/>
                </a:gs>
              </a:gsLst>
              <a:path path="circle">
                <a:fillToRect l="50000" t="50000" r="50000" b="50000"/>
              </a:path>
              <a:tileRect/>
            </a:gradFill>
            <a:ln w="12700" cap="sq" algn="ctr">
              <a:noFill/>
              <a:miter lim="800000"/>
              <a:headEnd/>
              <a:tailEnd/>
            </a:ln>
            <a:effectLst/>
          </p:spPr>
          <p:txBody>
            <a:bodyPr wrap="square" lIns="0" rIns="0" rtlCol="0" anchor="ctr"/>
            <a:lstStyle/>
            <a:p>
              <a:pPr lvl="0">
                <a:spcBef>
                  <a:spcPts val="1080"/>
                </a:spcBef>
              </a:pPr>
              <a:endParaRPr lang="en-US" sz="1600" b="1" dirty="0" smtClean="0">
                <a:solidFill>
                  <a:schemeClr val="bg1"/>
                </a:solidFill>
                <a:latin typeface="+mn-lt"/>
              </a:endParaRPr>
            </a:p>
          </p:txBody>
        </p:sp>
        <p:sp>
          <p:nvSpPr>
            <p:cNvPr id="93" name="Isosceles Triangle 92" hidden="1"/>
            <p:cNvSpPr/>
            <p:nvPr userDrawn="1"/>
          </p:nvSpPr>
          <p:spPr bwMode="auto">
            <a:xfrm>
              <a:off x="5916059" y="1904898"/>
              <a:ext cx="3227942" cy="3238602"/>
            </a:xfrm>
            <a:prstGeom prst="triangle">
              <a:avLst>
                <a:gd name="adj" fmla="val 100000"/>
              </a:avLst>
            </a:prstGeom>
            <a:solidFill>
              <a:srgbClr val="00895F"/>
            </a:solidFill>
            <a:ln w="12700" cap="sq" algn="ctr">
              <a:noFill/>
              <a:miter lim="800000"/>
              <a:headEnd/>
              <a:tailEnd/>
            </a:ln>
            <a:effectLst/>
          </p:spPr>
          <p:txBody>
            <a:bodyPr wrap="square" lIns="0" rIns="0" rtlCol="0" anchor="ctr"/>
            <a:lstStyle/>
            <a:p>
              <a:pPr algn="ctr">
                <a:spcBef>
                  <a:spcPts val="1080"/>
                </a:spcBef>
              </a:pPr>
              <a:endParaRPr lang="en-US" sz="1600" b="1" dirty="0" smtClean="0">
                <a:solidFill>
                  <a:schemeClr val="bg1"/>
                </a:solidFill>
                <a:latin typeface="+mn-lt"/>
              </a:endParaRPr>
            </a:p>
          </p:txBody>
        </p:sp>
        <p:sp>
          <p:nvSpPr>
            <p:cNvPr id="94" name="Isosceles Triangle 93" hidden="1"/>
            <p:cNvSpPr/>
            <p:nvPr userDrawn="1"/>
          </p:nvSpPr>
          <p:spPr bwMode="auto">
            <a:xfrm>
              <a:off x="6224535" y="2214390"/>
              <a:ext cx="2919469" cy="2929110"/>
            </a:xfrm>
            <a:prstGeom prst="triangle">
              <a:avLst>
                <a:gd name="adj" fmla="val 100000"/>
              </a:avLst>
            </a:prstGeom>
            <a:solidFill>
              <a:srgbClr val="005287"/>
            </a:solidFill>
            <a:ln w="12700" cap="sq" algn="ctr">
              <a:noFill/>
              <a:miter lim="800000"/>
              <a:headEnd/>
              <a:tailEnd/>
            </a:ln>
            <a:effectLst/>
          </p:spPr>
          <p:txBody>
            <a:bodyPr wrap="square" lIns="0" rIns="0" rtlCol="0" anchor="ctr"/>
            <a:lstStyle/>
            <a:p>
              <a:pPr algn="ctr">
                <a:spcBef>
                  <a:spcPts val="1080"/>
                </a:spcBef>
              </a:pPr>
              <a:endParaRPr lang="en-US" sz="1600" b="1" dirty="0" smtClean="0">
                <a:solidFill>
                  <a:schemeClr val="bg1"/>
                </a:solidFill>
                <a:latin typeface="+mn-lt"/>
              </a:endParaRPr>
            </a:p>
          </p:txBody>
        </p:sp>
        <p:pic>
          <p:nvPicPr>
            <p:cNvPr id="95" name="compositeMap"/>
            <p:cNvPicPr>
              <a:picLocks noChangeAspect="1"/>
            </p:cNvPicPr>
            <p:nvPr userDrawn="1"/>
          </p:nvPicPr>
          <p:blipFill>
            <a:blip r:embed="rId2">
              <a:extLst>
                <a:ext uri="{28A0092B-C50C-407E-A947-70E740481C1C}">
                  <a14:useLocalDpi xmlns:a14="http://schemas.microsoft.com/office/drawing/2010/main" xmlns="" val="0"/>
                </a:ext>
              </a:extLst>
            </a:blip>
            <a:stretch>
              <a:fillRect/>
            </a:stretch>
          </p:blipFill>
          <p:spPr>
            <a:xfrm>
              <a:off x="0" y="0"/>
              <a:ext cx="9144000" cy="5143500"/>
            </a:xfrm>
            <a:prstGeom prst="rect">
              <a:avLst/>
            </a:prstGeom>
          </p:spPr>
        </p:pic>
        <p:pic>
          <p:nvPicPr>
            <p:cNvPr id="96" name="shadow"/>
            <p:cNvPicPr>
              <a:picLocks noChangeAspect="1"/>
            </p:cNvPicPr>
            <p:nvPr userDrawn="1"/>
          </p:nvPicPr>
          <p:blipFill>
            <a:blip r:embed="rId3">
              <a:extLst>
                <a:ext uri="{28A0092B-C50C-407E-A947-70E740481C1C}">
                  <a14:useLocalDpi xmlns:a14="http://schemas.microsoft.com/office/drawing/2010/main" xmlns="" val="0"/>
                </a:ext>
              </a:extLst>
            </a:blip>
            <a:stretch>
              <a:fillRect/>
            </a:stretch>
          </p:blipFill>
          <p:spPr>
            <a:xfrm>
              <a:off x="0" y="0"/>
              <a:ext cx="9144000" cy="5143500"/>
            </a:xfrm>
            <a:prstGeom prst="rect">
              <a:avLst/>
            </a:prstGeom>
          </p:spPr>
        </p:pic>
        <p:pic>
          <p:nvPicPr>
            <p:cNvPr id="97" name="mapdots"/>
            <p:cNvPicPr>
              <a:picLocks noChangeAspect="1"/>
            </p:cNvPicPr>
            <p:nvPr userDrawn="1"/>
          </p:nvPicPr>
          <p:blipFill>
            <a:blip r:embed="rId4">
              <a:extLst>
                <a:ext uri="{28A0092B-C50C-407E-A947-70E740481C1C}">
                  <a14:useLocalDpi xmlns:a14="http://schemas.microsoft.com/office/drawing/2010/main" xmlns="" val="0"/>
                </a:ext>
              </a:extLst>
            </a:blip>
            <a:stretch>
              <a:fillRect/>
            </a:stretch>
          </p:blipFill>
          <p:spPr>
            <a:xfrm>
              <a:off x="0" y="0"/>
              <a:ext cx="9144000" cy="5143500"/>
            </a:xfrm>
            <a:prstGeom prst="rect">
              <a:avLst/>
            </a:prstGeom>
          </p:spPr>
        </p:pic>
        <p:pic>
          <p:nvPicPr>
            <p:cNvPr id="98" name="maplines"/>
            <p:cNvPicPr>
              <a:picLocks noChangeAspect="1"/>
            </p:cNvPicPr>
            <p:nvPr userDrawn="1"/>
          </p:nvPicPr>
          <p:blipFill>
            <a:blip r:embed="rId5">
              <a:extLst>
                <a:ext uri="{28A0092B-C50C-407E-A947-70E740481C1C}">
                  <a14:useLocalDpi xmlns:a14="http://schemas.microsoft.com/office/drawing/2010/main" xmlns="" val="0"/>
                </a:ext>
              </a:extLst>
            </a:blip>
            <a:stretch>
              <a:fillRect/>
            </a:stretch>
          </p:blipFill>
          <p:spPr>
            <a:xfrm>
              <a:off x="0" y="0"/>
              <a:ext cx="9144000" cy="5143500"/>
            </a:xfrm>
            <a:prstGeom prst="rect">
              <a:avLst/>
            </a:prstGeom>
          </p:spPr>
        </p:pic>
        <p:pic>
          <p:nvPicPr>
            <p:cNvPr id="99" name="logo"/>
            <p:cNvPicPr>
              <a:picLocks noChangeAspect="1" noChangeArrowheads="1"/>
            </p:cNvPicPr>
            <p:nvPr userDrawn="1"/>
          </p:nvPicPr>
          <p:blipFill>
            <a:blip r:embed="rId6">
              <a:extLst>
                <a:ext uri="{28A0092B-C50C-407E-A947-70E740481C1C}">
                  <a14:useLocalDpi xmlns:a14="http://schemas.microsoft.com/office/drawing/2010/main" xmlns="" val="0"/>
                </a:ext>
              </a:extLst>
            </a:blip>
            <a:srcRect/>
            <a:stretch>
              <a:fillRect/>
            </a:stretch>
          </p:blipFill>
          <p:spPr bwMode="auto">
            <a:xfrm>
              <a:off x="7171314" y="4475786"/>
              <a:ext cx="1696420" cy="274731"/>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100" name="Group4-oval2"/>
            <p:cNvSpPr/>
            <p:nvPr userDrawn="1"/>
          </p:nvSpPr>
          <p:spPr bwMode="auto">
            <a:xfrm>
              <a:off x="4035636" y="2596301"/>
              <a:ext cx="46495" cy="46495"/>
            </a:xfrm>
            <a:prstGeom prst="ellipse">
              <a:avLst/>
            </a:prstGeom>
            <a:solidFill>
              <a:srgbClr val="005287"/>
            </a:solidFill>
            <a:ln w="12700" cap="sq" algn="ctr">
              <a:noFill/>
              <a:miter lim="800000"/>
              <a:headEnd/>
              <a:tailEnd/>
            </a:ln>
            <a:effectLst/>
          </p:spPr>
          <p:txBody>
            <a:bodyPr wrap="square" lIns="0" rIns="0" rtlCol="0" anchor="ctr"/>
            <a:lstStyle/>
            <a:p>
              <a:pPr algn="ctr">
                <a:spcBef>
                  <a:spcPts val="1080"/>
                </a:spcBef>
              </a:pPr>
              <a:endParaRPr lang="en-US" sz="1600" b="1" dirty="0" smtClean="0">
                <a:solidFill>
                  <a:schemeClr val="bg1"/>
                </a:solidFill>
                <a:latin typeface="+mn-lt"/>
              </a:endParaRPr>
            </a:p>
          </p:txBody>
        </p:sp>
        <p:sp>
          <p:nvSpPr>
            <p:cNvPr id="101" name="Group1-oval1"/>
            <p:cNvSpPr/>
            <p:nvPr userDrawn="1"/>
          </p:nvSpPr>
          <p:spPr bwMode="auto">
            <a:xfrm>
              <a:off x="3380612" y="2466589"/>
              <a:ext cx="46495" cy="46495"/>
            </a:xfrm>
            <a:prstGeom prst="ellipse">
              <a:avLst/>
            </a:prstGeom>
            <a:solidFill>
              <a:srgbClr val="005287"/>
            </a:solidFill>
            <a:ln w="12700" cap="sq" algn="ctr">
              <a:noFill/>
              <a:miter lim="800000"/>
              <a:headEnd/>
              <a:tailEnd/>
            </a:ln>
            <a:effectLst/>
          </p:spPr>
          <p:txBody>
            <a:bodyPr wrap="square" lIns="0" rIns="0" rtlCol="0" anchor="ctr"/>
            <a:lstStyle/>
            <a:p>
              <a:pPr algn="ctr">
                <a:spcBef>
                  <a:spcPts val="1080"/>
                </a:spcBef>
              </a:pPr>
              <a:endParaRPr lang="en-US" sz="1600" b="1" dirty="0" smtClean="0">
                <a:solidFill>
                  <a:schemeClr val="bg1"/>
                </a:solidFill>
                <a:latin typeface="+mn-lt"/>
              </a:endParaRPr>
            </a:p>
          </p:txBody>
        </p:sp>
        <p:sp>
          <p:nvSpPr>
            <p:cNvPr id="102" name="Group2-oval2"/>
            <p:cNvSpPr/>
            <p:nvPr userDrawn="1"/>
          </p:nvSpPr>
          <p:spPr bwMode="auto">
            <a:xfrm>
              <a:off x="4397900" y="3053501"/>
              <a:ext cx="46495" cy="46495"/>
            </a:xfrm>
            <a:prstGeom prst="ellipse">
              <a:avLst/>
            </a:prstGeom>
            <a:solidFill>
              <a:srgbClr val="005287"/>
            </a:solidFill>
            <a:ln w="12700" cap="sq" algn="ctr">
              <a:noFill/>
              <a:miter lim="800000"/>
              <a:headEnd/>
              <a:tailEnd/>
            </a:ln>
            <a:effectLst/>
          </p:spPr>
          <p:txBody>
            <a:bodyPr wrap="square" lIns="0" rIns="0" rtlCol="0" anchor="ctr"/>
            <a:lstStyle/>
            <a:p>
              <a:pPr algn="ctr">
                <a:spcBef>
                  <a:spcPts val="1080"/>
                </a:spcBef>
              </a:pPr>
              <a:endParaRPr lang="en-US" sz="1600" b="1" dirty="0" smtClean="0">
                <a:solidFill>
                  <a:schemeClr val="bg1"/>
                </a:solidFill>
                <a:latin typeface="+mn-lt"/>
              </a:endParaRPr>
            </a:p>
          </p:txBody>
        </p:sp>
        <p:sp>
          <p:nvSpPr>
            <p:cNvPr id="103" name="Group13-oval1"/>
            <p:cNvSpPr/>
            <p:nvPr userDrawn="1"/>
          </p:nvSpPr>
          <p:spPr bwMode="auto">
            <a:xfrm>
              <a:off x="5413748" y="2174733"/>
              <a:ext cx="46495" cy="46495"/>
            </a:xfrm>
            <a:prstGeom prst="ellipse">
              <a:avLst/>
            </a:prstGeom>
            <a:solidFill>
              <a:srgbClr val="005287"/>
            </a:solidFill>
            <a:ln w="12700" cap="sq" algn="ctr">
              <a:noFill/>
              <a:miter lim="800000"/>
              <a:headEnd/>
              <a:tailEnd/>
            </a:ln>
            <a:effectLst/>
          </p:spPr>
          <p:txBody>
            <a:bodyPr wrap="square" lIns="0" rIns="0" rtlCol="0" anchor="ctr"/>
            <a:lstStyle/>
            <a:p>
              <a:pPr algn="ctr">
                <a:spcBef>
                  <a:spcPts val="1080"/>
                </a:spcBef>
              </a:pPr>
              <a:endParaRPr lang="en-US" sz="1600" b="1" dirty="0" smtClean="0">
                <a:solidFill>
                  <a:schemeClr val="bg1"/>
                </a:solidFill>
                <a:latin typeface="+mn-lt"/>
              </a:endParaRPr>
            </a:p>
          </p:txBody>
        </p:sp>
        <p:sp>
          <p:nvSpPr>
            <p:cNvPr id="104" name="Group5-oval2"/>
            <p:cNvSpPr/>
            <p:nvPr userDrawn="1"/>
          </p:nvSpPr>
          <p:spPr bwMode="auto">
            <a:xfrm>
              <a:off x="5780164" y="2239581"/>
              <a:ext cx="46495" cy="46495"/>
            </a:xfrm>
            <a:prstGeom prst="ellipse">
              <a:avLst/>
            </a:prstGeom>
            <a:solidFill>
              <a:srgbClr val="005287"/>
            </a:solidFill>
            <a:ln w="12700" cap="sq" algn="ctr">
              <a:noFill/>
              <a:miter lim="800000"/>
              <a:headEnd/>
              <a:tailEnd/>
            </a:ln>
            <a:effectLst/>
          </p:spPr>
          <p:txBody>
            <a:bodyPr wrap="square" lIns="0" rIns="0" rtlCol="0" anchor="ctr"/>
            <a:lstStyle/>
            <a:p>
              <a:pPr algn="ctr">
                <a:spcBef>
                  <a:spcPts val="1080"/>
                </a:spcBef>
              </a:pPr>
              <a:endParaRPr lang="en-US" sz="1600" b="1" dirty="0" smtClean="0">
                <a:solidFill>
                  <a:schemeClr val="bg1"/>
                </a:solidFill>
                <a:latin typeface="+mn-lt"/>
              </a:endParaRPr>
            </a:p>
          </p:txBody>
        </p:sp>
        <p:sp>
          <p:nvSpPr>
            <p:cNvPr id="105" name="Group4-oval1"/>
            <p:cNvSpPr/>
            <p:nvPr userDrawn="1"/>
          </p:nvSpPr>
          <p:spPr bwMode="auto">
            <a:xfrm>
              <a:off x="5592084" y="2353069"/>
              <a:ext cx="46495" cy="46495"/>
            </a:xfrm>
            <a:prstGeom prst="ellipse">
              <a:avLst/>
            </a:prstGeom>
            <a:solidFill>
              <a:srgbClr val="005287"/>
            </a:solidFill>
            <a:ln w="12700" cap="sq" algn="ctr">
              <a:noFill/>
              <a:miter lim="800000"/>
              <a:headEnd/>
              <a:tailEnd/>
            </a:ln>
            <a:effectLst/>
          </p:spPr>
          <p:txBody>
            <a:bodyPr wrap="square" lIns="0" rIns="0" rtlCol="0" anchor="ctr"/>
            <a:lstStyle/>
            <a:p>
              <a:pPr algn="ctr">
                <a:spcBef>
                  <a:spcPts val="1080"/>
                </a:spcBef>
              </a:pPr>
              <a:endParaRPr lang="en-US" sz="1600" b="1" dirty="0" smtClean="0">
                <a:solidFill>
                  <a:schemeClr val="bg1"/>
                </a:solidFill>
                <a:latin typeface="+mn-lt"/>
              </a:endParaRPr>
            </a:p>
          </p:txBody>
        </p:sp>
        <p:sp>
          <p:nvSpPr>
            <p:cNvPr id="106" name="Group8-1"/>
            <p:cNvSpPr/>
            <p:nvPr userDrawn="1"/>
          </p:nvSpPr>
          <p:spPr bwMode="auto">
            <a:xfrm>
              <a:off x="5734756" y="2028797"/>
              <a:ext cx="46495" cy="46495"/>
            </a:xfrm>
            <a:prstGeom prst="ellipse">
              <a:avLst/>
            </a:prstGeom>
            <a:solidFill>
              <a:srgbClr val="005287"/>
            </a:solidFill>
            <a:ln w="12700" cap="sq" algn="ctr">
              <a:noFill/>
              <a:miter lim="800000"/>
              <a:headEnd/>
              <a:tailEnd/>
            </a:ln>
            <a:effectLst/>
          </p:spPr>
          <p:txBody>
            <a:bodyPr wrap="square" lIns="0" rIns="0" rtlCol="0" anchor="ctr"/>
            <a:lstStyle/>
            <a:p>
              <a:pPr algn="ctr">
                <a:spcBef>
                  <a:spcPts val="1080"/>
                </a:spcBef>
              </a:pPr>
              <a:endParaRPr lang="en-US" sz="1600" b="1" dirty="0" smtClean="0">
                <a:solidFill>
                  <a:schemeClr val="bg1"/>
                </a:solidFill>
                <a:latin typeface="+mn-lt"/>
              </a:endParaRPr>
            </a:p>
          </p:txBody>
        </p:sp>
        <p:sp>
          <p:nvSpPr>
            <p:cNvPr id="107" name="Group8-oval2"/>
            <p:cNvSpPr/>
            <p:nvPr userDrawn="1"/>
          </p:nvSpPr>
          <p:spPr bwMode="auto">
            <a:xfrm>
              <a:off x="5507764" y="2113101"/>
              <a:ext cx="46495" cy="46495"/>
            </a:xfrm>
            <a:prstGeom prst="ellipse">
              <a:avLst/>
            </a:prstGeom>
            <a:solidFill>
              <a:srgbClr val="005287"/>
            </a:solidFill>
            <a:ln w="12700" cap="sq" algn="ctr">
              <a:noFill/>
              <a:miter lim="800000"/>
              <a:headEnd/>
              <a:tailEnd/>
            </a:ln>
            <a:effectLst/>
          </p:spPr>
          <p:txBody>
            <a:bodyPr wrap="square" lIns="0" rIns="0" rtlCol="0" anchor="ctr"/>
            <a:lstStyle/>
            <a:p>
              <a:pPr algn="ctr">
                <a:spcBef>
                  <a:spcPts val="1080"/>
                </a:spcBef>
              </a:pPr>
              <a:endParaRPr lang="en-US" sz="1600" b="1" dirty="0" smtClean="0">
                <a:solidFill>
                  <a:schemeClr val="bg1"/>
                </a:solidFill>
                <a:latin typeface="+mn-lt"/>
              </a:endParaRPr>
            </a:p>
          </p:txBody>
        </p:sp>
        <p:sp>
          <p:nvSpPr>
            <p:cNvPr id="108" name="Group11-oval1"/>
            <p:cNvSpPr/>
            <p:nvPr userDrawn="1"/>
          </p:nvSpPr>
          <p:spPr bwMode="auto">
            <a:xfrm>
              <a:off x="7255556" y="2596253"/>
              <a:ext cx="46495" cy="46495"/>
            </a:xfrm>
            <a:prstGeom prst="ellipse">
              <a:avLst/>
            </a:prstGeom>
            <a:solidFill>
              <a:srgbClr val="005287"/>
            </a:solidFill>
            <a:ln w="12700" cap="sq" algn="ctr">
              <a:noFill/>
              <a:miter lim="800000"/>
              <a:headEnd/>
              <a:tailEnd/>
            </a:ln>
            <a:effectLst/>
          </p:spPr>
          <p:txBody>
            <a:bodyPr wrap="square" lIns="0" rIns="0" rtlCol="0" anchor="ctr"/>
            <a:lstStyle/>
            <a:p>
              <a:pPr algn="ctr">
                <a:spcBef>
                  <a:spcPts val="1080"/>
                </a:spcBef>
              </a:pPr>
              <a:endParaRPr lang="en-US" sz="1600" b="1" dirty="0" smtClean="0">
                <a:solidFill>
                  <a:schemeClr val="bg1"/>
                </a:solidFill>
                <a:latin typeface="+mn-lt"/>
              </a:endParaRPr>
            </a:p>
          </p:txBody>
        </p:sp>
        <p:sp>
          <p:nvSpPr>
            <p:cNvPr id="109" name="Group5-oval1"/>
            <p:cNvSpPr/>
            <p:nvPr userDrawn="1"/>
          </p:nvSpPr>
          <p:spPr bwMode="auto">
            <a:xfrm>
              <a:off x="7845716" y="2388717"/>
              <a:ext cx="46495" cy="46495"/>
            </a:xfrm>
            <a:prstGeom prst="ellipse">
              <a:avLst/>
            </a:prstGeom>
            <a:solidFill>
              <a:srgbClr val="005287"/>
            </a:solidFill>
            <a:ln w="12700" cap="sq" algn="ctr">
              <a:noFill/>
              <a:miter lim="800000"/>
              <a:headEnd/>
              <a:tailEnd/>
            </a:ln>
            <a:effectLst/>
          </p:spPr>
          <p:txBody>
            <a:bodyPr wrap="square" lIns="0" rIns="0" rtlCol="0" anchor="ctr"/>
            <a:lstStyle/>
            <a:p>
              <a:pPr algn="ctr">
                <a:spcBef>
                  <a:spcPts val="1080"/>
                </a:spcBef>
              </a:pPr>
              <a:endParaRPr lang="en-US" sz="1600" b="1" dirty="0" smtClean="0">
                <a:solidFill>
                  <a:schemeClr val="bg1"/>
                </a:solidFill>
                <a:latin typeface="+mn-lt"/>
              </a:endParaRPr>
            </a:p>
          </p:txBody>
        </p:sp>
        <p:sp>
          <p:nvSpPr>
            <p:cNvPr id="110" name="Group11-oval2"/>
            <p:cNvSpPr/>
            <p:nvPr userDrawn="1"/>
          </p:nvSpPr>
          <p:spPr bwMode="auto">
            <a:xfrm>
              <a:off x="6688084" y="2787565"/>
              <a:ext cx="46495" cy="46495"/>
            </a:xfrm>
            <a:prstGeom prst="ellipse">
              <a:avLst/>
            </a:prstGeom>
            <a:solidFill>
              <a:srgbClr val="005287"/>
            </a:solidFill>
            <a:ln w="12700" cap="sq" algn="ctr">
              <a:noFill/>
              <a:miter lim="800000"/>
              <a:headEnd/>
              <a:tailEnd/>
            </a:ln>
            <a:effectLst/>
          </p:spPr>
          <p:txBody>
            <a:bodyPr wrap="square" lIns="0" rIns="0" rtlCol="0" anchor="ctr"/>
            <a:lstStyle/>
            <a:p>
              <a:pPr algn="ctr">
                <a:spcBef>
                  <a:spcPts val="1080"/>
                </a:spcBef>
              </a:pPr>
              <a:endParaRPr lang="en-US" sz="1600" b="1" dirty="0" smtClean="0">
                <a:solidFill>
                  <a:schemeClr val="bg1"/>
                </a:solidFill>
                <a:latin typeface="+mn-lt"/>
              </a:endParaRPr>
            </a:p>
          </p:txBody>
        </p:sp>
        <p:sp>
          <p:nvSpPr>
            <p:cNvPr id="111" name="Group10-oval1"/>
            <p:cNvSpPr/>
            <p:nvPr userDrawn="1"/>
          </p:nvSpPr>
          <p:spPr bwMode="auto">
            <a:xfrm>
              <a:off x="7174484" y="2991853"/>
              <a:ext cx="46495" cy="46495"/>
            </a:xfrm>
            <a:prstGeom prst="ellipse">
              <a:avLst/>
            </a:prstGeom>
            <a:solidFill>
              <a:srgbClr val="005287"/>
            </a:solidFill>
            <a:ln w="12700" cap="sq" algn="ctr">
              <a:noFill/>
              <a:miter lim="800000"/>
              <a:headEnd/>
              <a:tailEnd/>
            </a:ln>
            <a:effectLst/>
          </p:spPr>
          <p:txBody>
            <a:bodyPr wrap="square" lIns="0" rIns="0" rtlCol="0" anchor="ctr"/>
            <a:lstStyle/>
            <a:p>
              <a:pPr algn="ctr">
                <a:spcBef>
                  <a:spcPts val="1080"/>
                </a:spcBef>
              </a:pPr>
              <a:endParaRPr lang="en-US" sz="1600" b="1" dirty="0" smtClean="0">
                <a:solidFill>
                  <a:schemeClr val="bg1"/>
                </a:solidFill>
                <a:latin typeface="+mn-lt"/>
              </a:endParaRPr>
            </a:p>
          </p:txBody>
        </p:sp>
        <p:sp>
          <p:nvSpPr>
            <p:cNvPr id="112" name="Group5-midpoint"/>
            <p:cNvSpPr/>
            <p:nvPr userDrawn="1"/>
          </p:nvSpPr>
          <p:spPr bwMode="auto">
            <a:xfrm>
              <a:off x="7210148" y="3027517"/>
              <a:ext cx="46495" cy="46495"/>
            </a:xfrm>
            <a:prstGeom prst="ellipse">
              <a:avLst/>
            </a:prstGeom>
            <a:solidFill>
              <a:srgbClr val="00895F"/>
            </a:solidFill>
            <a:ln w="12700" cap="sq" algn="ctr">
              <a:noFill/>
              <a:miter lim="800000"/>
              <a:headEnd/>
              <a:tailEnd/>
            </a:ln>
            <a:effectLst/>
          </p:spPr>
          <p:txBody>
            <a:bodyPr wrap="square" lIns="0" rIns="0" rtlCol="0" anchor="ctr"/>
            <a:lstStyle/>
            <a:p>
              <a:pPr algn="ctr">
                <a:spcBef>
                  <a:spcPts val="1080"/>
                </a:spcBef>
              </a:pPr>
              <a:endParaRPr lang="en-US" sz="1600" b="1" dirty="0" smtClean="0">
                <a:solidFill>
                  <a:schemeClr val="bg1"/>
                </a:solidFill>
                <a:latin typeface="+mn-lt"/>
              </a:endParaRPr>
            </a:p>
          </p:txBody>
        </p:sp>
        <p:sp>
          <p:nvSpPr>
            <p:cNvPr id="113" name="Group10-oval2"/>
            <p:cNvSpPr/>
            <p:nvPr userDrawn="1"/>
          </p:nvSpPr>
          <p:spPr bwMode="auto">
            <a:xfrm>
              <a:off x="7255540" y="3092365"/>
              <a:ext cx="46495" cy="46495"/>
            </a:xfrm>
            <a:prstGeom prst="ellipse">
              <a:avLst/>
            </a:prstGeom>
            <a:solidFill>
              <a:srgbClr val="005287"/>
            </a:solidFill>
            <a:ln w="12700" cap="sq" algn="ctr">
              <a:noFill/>
              <a:miter lim="800000"/>
              <a:headEnd/>
              <a:tailEnd/>
            </a:ln>
            <a:effectLst/>
          </p:spPr>
          <p:txBody>
            <a:bodyPr wrap="square" lIns="0" rIns="0" rtlCol="0" anchor="ctr"/>
            <a:lstStyle/>
            <a:p>
              <a:pPr algn="ctr">
                <a:spcBef>
                  <a:spcPts val="1080"/>
                </a:spcBef>
              </a:pPr>
              <a:endParaRPr lang="en-US" sz="1600" b="1" dirty="0" smtClean="0">
                <a:solidFill>
                  <a:schemeClr val="bg1"/>
                </a:solidFill>
                <a:latin typeface="+mn-lt"/>
              </a:endParaRPr>
            </a:p>
          </p:txBody>
        </p:sp>
        <p:sp>
          <p:nvSpPr>
            <p:cNvPr id="114" name="Group6-oval1"/>
            <p:cNvSpPr/>
            <p:nvPr userDrawn="1"/>
          </p:nvSpPr>
          <p:spPr bwMode="auto">
            <a:xfrm>
              <a:off x="7281476" y="2884829"/>
              <a:ext cx="46495" cy="46495"/>
            </a:xfrm>
            <a:prstGeom prst="ellipse">
              <a:avLst/>
            </a:prstGeom>
            <a:solidFill>
              <a:srgbClr val="005287"/>
            </a:solidFill>
            <a:ln w="12700" cap="sq" algn="ctr">
              <a:noFill/>
              <a:miter lim="800000"/>
              <a:headEnd/>
              <a:tailEnd/>
            </a:ln>
            <a:effectLst/>
          </p:spPr>
          <p:txBody>
            <a:bodyPr wrap="square" lIns="0" rIns="0" rtlCol="0" anchor="ctr"/>
            <a:lstStyle/>
            <a:p>
              <a:pPr algn="ctr">
                <a:spcBef>
                  <a:spcPts val="1080"/>
                </a:spcBef>
              </a:pPr>
              <a:endParaRPr lang="en-US" sz="1600" b="1" dirty="0" smtClean="0">
                <a:solidFill>
                  <a:schemeClr val="bg1"/>
                </a:solidFill>
                <a:latin typeface="+mn-lt"/>
              </a:endParaRPr>
            </a:p>
          </p:txBody>
        </p:sp>
        <p:sp>
          <p:nvSpPr>
            <p:cNvPr id="115" name="Group2oval1"/>
            <p:cNvSpPr/>
            <p:nvPr userDrawn="1"/>
          </p:nvSpPr>
          <p:spPr bwMode="auto">
            <a:xfrm>
              <a:off x="7518180" y="2382205"/>
              <a:ext cx="46495" cy="46495"/>
            </a:xfrm>
            <a:prstGeom prst="ellipse">
              <a:avLst/>
            </a:prstGeom>
            <a:solidFill>
              <a:srgbClr val="00895F"/>
            </a:solidFill>
            <a:ln w="12700" cap="sq" algn="ctr">
              <a:noFill/>
              <a:miter lim="800000"/>
              <a:headEnd/>
              <a:tailEnd/>
            </a:ln>
            <a:effectLst/>
          </p:spPr>
          <p:txBody>
            <a:bodyPr wrap="square" lIns="0" rIns="0" rtlCol="0" anchor="ctr"/>
            <a:lstStyle/>
            <a:p>
              <a:pPr algn="ctr">
                <a:spcBef>
                  <a:spcPts val="1080"/>
                </a:spcBef>
              </a:pPr>
              <a:endParaRPr lang="en-US" sz="1600" b="1" dirty="0" smtClean="0">
                <a:solidFill>
                  <a:schemeClr val="bg1"/>
                </a:solidFill>
                <a:latin typeface="+mn-lt"/>
              </a:endParaRPr>
            </a:p>
          </p:txBody>
        </p:sp>
        <p:sp>
          <p:nvSpPr>
            <p:cNvPr id="117" name="Group6-oval2"/>
            <p:cNvSpPr/>
            <p:nvPr userDrawn="1"/>
          </p:nvSpPr>
          <p:spPr bwMode="auto">
            <a:xfrm>
              <a:off x="7544116" y="2670797"/>
              <a:ext cx="46495" cy="46495"/>
            </a:xfrm>
            <a:prstGeom prst="ellipse">
              <a:avLst/>
            </a:prstGeom>
            <a:solidFill>
              <a:srgbClr val="00895F"/>
            </a:solidFill>
            <a:ln w="12700" cap="sq" algn="ctr">
              <a:noFill/>
              <a:miter lim="800000"/>
              <a:headEnd/>
              <a:tailEnd/>
            </a:ln>
            <a:effectLst/>
          </p:spPr>
          <p:txBody>
            <a:bodyPr wrap="square" lIns="0" rIns="0" rtlCol="0" anchor="ctr"/>
            <a:lstStyle/>
            <a:p>
              <a:pPr algn="ctr">
                <a:spcBef>
                  <a:spcPts val="1080"/>
                </a:spcBef>
              </a:pPr>
              <a:endParaRPr lang="en-US" sz="1600" b="1" dirty="0" smtClean="0">
                <a:solidFill>
                  <a:schemeClr val="bg1"/>
                </a:solidFill>
                <a:latin typeface="+mn-lt"/>
              </a:endParaRPr>
            </a:p>
          </p:txBody>
        </p:sp>
        <p:sp>
          <p:nvSpPr>
            <p:cNvPr id="118" name="Group7-oval1"/>
            <p:cNvSpPr/>
            <p:nvPr userDrawn="1"/>
          </p:nvSpPr>
          <p:spPr bwMode="auto">
            <a:xfrm>
              <a:off x="4165252" y="2297885"/>
              <a:ext cx="46495" cy="46495"/>
            </a:xfrm>
            <a:prstGeom prst="ellipse">
              <a:avLst/>
            </a:prstGeom>
            <a:solidFill>
              <a:srgbClr val="F15D22"/>
            </a:solidFill>
            <a:ln w="12700" cap="sq" algn="ctr">
              <a:noFill/>
              <a:miter lim="800000"/>
              <a:headEnd/>
              <a:tailEnd/>
            </a:ln>
            <a:effectLst/>
          </p:spPr>
          <p:txBody>
            <a:bodyPr wrap="square" lIns="0" rIns="0" rtlCol="0" anchor="ctr"/>
            <a:lstStyle/>
            <a:p>
              <a:pPr algn="ctr">
                <a:spcBef>
                  <a:spcPts val="1080"/>
                </a:spcBef>
              </a:pPr>
              <a:endParaRPr lang="en-US" sz="1600" b="1" dirty="0" smtClean="0">
                <a:solidFill>
                  <a:schemeClr val="bg1"/>
                </a:solidFill>
                <a:latin typeface="+mn-lt"/>
              </a:endParaRPr>
            </a:p>
          </p:txBody>
        </p:sp>
        <p:sp>
          <p:nvSpPr>
            <p:cNvPr id="119" name="Group3-oval1"/>
            <p:cNvSpPr/>
            <p:nvPr userDrawn="1"/>
          </p:nvSpPr>
          <p:spPr bwMode="auto">
            <a:xfrm>
              <a:off x="4197668" y="2709693"/>
              <a:ext cx="46495" cy="46495"/>
            </a:xfrm>
            <a:prstGeom prst="ellipse">
              <a:avLst/>
            </a:prstGeom>
            <a:solidFill>
              <a:srgbClr val="F15D22"/>
            </a:solidFill>
            <a:ln w="12700" cap="sq" algn="ctr">
              <a:noFill/>
              <a:miter lim="800000"/>
              <a:headEnd/>
              <a:tailEnd/>
            </a:ln>
            <a:effectLst/>
          </p:spPr>
          <p:txBody>
            <a:bodyPr wrap="square" lIns="0" rIns="0" rtlCol="0" anchor="ctr"/>
            <a:lstStyle/>
            <a:p>
              <a:pPr algn="ctr">
                <a:spcBef>
                  <a:spcPts val="1080"/>
                </a:spcBef>
              </a:pPr>
              <a:endParaRPr lang="en-US" sz="1600" b="1" dirty="0" smtClean="0">
                <a:solidFill>
                  <a:schemeClr val="bg1"/>
                </a:solidFill>
                <a:latin typeface="+mn-lt"/>
              </a:endParaRPr>
            </a:p>
          </p:txBody>
        </p:sp>
        <p:sp>
          <p:nvSpPr>
            <p:cNvPr id="120" name="Group3-oval2"/>
            <p:cNvSpPr/>
            <p:nvPr userDrawn="1"/>
          </p:nvSpPr>
          <p:spPr bwMode="auto">
            <a:xfrm>
              <a:off x="5387716" y="2100061"/>
              <a:ext cx="46495" cy="46495"/>
            </a:xfrm>
            <a:prstGeom prst="ellipse">
              <a:avLst/>
            </a:prstGeom>
            <a:solidFill>
              <a:srgbClr val="F15D22"/>
            </a:solidFill>
            <a:ln w="12700" cap="sq" algn="ctr">
              <a:noFill/>
              <a:miter lim="800000"/>
              <a:headEnd/>
              <a:tailEnd/>
            </a:ln>
            <a:effectLst/>
          </p:spPr>
          <p:txBody>
            <a:bodyPr wrap="square" lIns="0" rIns="0" rtlCol="0" anchor="ctr"/>
            <a:lstStyle/>
            <a:p>
              <a:pPr algn="ctr">
                <a:spcBef>
                  <a:spcPts val="1080"/>
                </a:spcBef>
              </a:pPr>
              <a:endParaRPr lang="en-US" sz="1600" b="1" dirty="0" smtClean="0">
                <a:solidFill>
                  <a:schemeClr val="bg1"/>
                </a:solidFill>
                <a:latin typeface="+mn-lt"/>
              </a:endParaRPr>
            </a:p>
          </p:txBody>
        </p:sp>
        <p:sp>
          <p:nvSpPr>
            <p:cNvPr id="121" name="Group7-oval2"/>
            <p:cNvSpPr/>
            <p:nvPr userDrawn="1"/>
          </p:nvSpPr>
          <p:spPr bwMode="auto">
            <a:xfrm>
              <a:off x="5462290" y="2174637"/>
              <a:ext cx="46495" cy="46495"/>
            </a:xfrm>
            <a:prstGeom prst="ellipse">
              <a:avLst/>
            </a:prstGeom>
            <a:solidFill>
              <a:srgbClr val="F15D22"/>
            </a:solidFill>
            <a:ln w="12700" cap="sq" algn="ctr">
              <a:noFill/>
              <a:miter lim="800000"/>
              <a:headEnd/>
              <a:tailEnd/>
            </a:ln>
            <a:effectLst/>
          </p:spPr>
          <p:txBody>
            <a:bodyPr wrap="square" lIns="0" rIns="0" rtlCol="0" anchor="ctr"/>
            <a:lstStyle/>
            <a:p>
              <a:pPr algn="ctr">
                <a:spcBef>
                  <a:spcPts val="1080"/>
                </a:spcBef>
              </a:pPr>
              <a:endParaRPr lang="en-US" sz="1600" b="1" dirty="0" smtClean="0">
                <a:solidFill>
                  <a:schemeClr val="bg1"/>
                </a:solidFill>
                <a:latin typeface="+mn-lt"/>
              </a:endParaRPr>
            </a:p>
          </p:txBody>
        </p:sp>
        <p:sp>
          <p:nvSpPr>
            <p:cNvPr id="122" name="Group9-oval2"/>
            <p:cNvSpPr/>
            <p:nvPr userDrawn="1"/>
          </p:nvSpPr>
          <p:spPr bwMode="auto">
            <a:xfrm>
              <a:off x="5614692" y="2151933"/>
              <a:ext cx="46495" cy="46495"/>
            </a:xfrm>
            <a:prstGeom prst="ellipse">
              <a:avLst/>
            </a:prstGeom>
            <a:solidFill>
              <a:srgbClr val="F15D22"/>
            </a:solidFill>
            <a:ln w="12700" cap="sq" algn="ctr">
              <a:noFill/>
              <a:miter lim="800000"/>
              <a:headEnd/>
              <a:tailEnd/>
            </a:ln>
            <a:effectLst/>
          </p:spPr>
          <p:txBody>
            <a:bodyPr wrap="square" lIns="0" rIns="0" rtlCol="0" anchor="ctr"/>
            <a:lstStyle/>
            <a:p>
              <a:pPr algn="ctr">
                <a:spcBef>
                  <a:spcPts val="1080"/>
                </a:spcBef>
              </a:pPr>
              <a:endParaRPr lang="en-US" sz="1600" b="1" dirty="0" smtClean="0">
                <a:solidFill>
                  <a:schemeClr val="bg1"/>
                </a:solidFill>
                <a:latin typeface="+mn-lt"/>
              </a:endParaRPr>
            </a:p>
          </p:txBody>
        </p:sp>
        <p:sp>
          <p:nvSpPr>
            <p:cNvPr id="149" name="Group13-Oval2"/>
            <p:cNvSpPr/>
            <p:nvPr userDrawn="1"/>
          </p:nvSpPr>
          <p:spPr bwMode="auto">
            <a:xfrm>
              <a:off x="7531156" y="2570285"/>
              <a:ext cx="46495" cy="46495"/>
            </a:xfrm>
            <a:prstGeom prst="ellipse">
              <a:avLst/>
            </a:prstGeom>
            <a:solidFill>
              <a:srgbClr val="00895F"/>
            </a:solidFill>
            <a:ln w="12700" cap="sq" algn="ctr">
              <a:noFill/>
              <a:miter lim="800000"/>
              <a:headEnd/>
              <a:tailEnd/>
            </a:ln>
            <a:effectLst/>
          </p:spPr>
          <p:txBody>
            <a:bodyPr wrap="square" lIns="0" rIns="0" rtlCol="0" anchor="ctr"/>
            <a:lstStyle/>
            <a:p>
              <a:pPr algn="ctr">
                <a:spcBef>
                  <a:spcPts val="1080"/>
                </a:spcBef>
              </a:pPr>
              <a:endParaRPr lang="en-US" sz="1600" b="1" dirty="0" smtClean="0">
                <a:solidFill>
                  <a:schemeClr val="bg1"/>
                </a:solidFill>
                <a:latin typeface="+mn-lt"/>
              </a:endParaRPr>
            </a:p>
          </p:txBody>
        </p:sp>
        <p:sp>
          <p:nvSpPr>
            <p:cNvPr id="150" name="Group9-oval1"/>
            <p:cNvSpPr/>
            <p:nvPr userDrawn="1"/>
          </p:nvSpPr>
          <p:spPr bwMode="auto">
            <a:xfrm>
              <a:off x="7576500" y="2566989"/>
              <a:ext cx="46495" cy="46495"/>
            </a:xfrm>
            <a:prstGeom prst="ellipse">
              <a:avLst/>
            </a:prstGeom>
            <a:solidFill>
              <a:srgbClr val="F15D22"/>
            </a:solidFill>
            <a:ln w="12700" cap="sq" algn="ctr">
              <a:noFill/>
              <a:miter lim="800000"/>
              <a:headEnd/>
              <a:tailEnd/>
            </a:ln>
            <a:effectLst/>
          </p:spPr>
          <p:txBody>
            <a:bodyPr wrap="square" lIns="0" rIns="0" rtlCol="0" anchor="ctr"/>
            <a:lstStyle/>
            <a:p>
              <a:pPr algn="ctr">
                <a:spcBef>
                  <a:spcPts val="1080"/>
                </a:spcBef>
              </a:pPr>
              <a:endParaRPr lang="en-US" sz="1600" b="1" dirty="0" smtClean="0">
                <a:solidFill>
                  <a:schemeClr val="bg1"/>
                </a:solidFill>
                <a:latin typeface="+mn-lt"/>
              </a:endParaRPr>
            </a:p>
          </p:txBody>
        </p:sp>
        <p:sp>
          <p:nvSpPr>
            <p:cNvPr id="151" name="Group1-oval2"/>
            <p:cNvSpPr/>
            <p:nvPr userDrawn="1"/>
          </p:nvSpPr>
          <p:spPr bwMode="auto">
            <a:xfrm>
              <a:off x="3986900" y="2236269"/>
              <a:ext cx="46495" cy="46495"/>
            </a:xfrm>
            <a:prstGeom prst="ellipse">
              <a:avLst/>
            </a:prstGeom>
            <a:solidFill>
              <a:srgbClr val="F15D22"/>
            </a:solidFill>
            <a:ln w="12700" cap="sq" algn="ctr">
              <a:noFill/>
              <a:miter lim="800000"/>
              <a:headEnd/>
              <a:tailEnd/>
            </a:ln>
            <a:effectLst/>
          </p:spPr>
          <p:txBody>
            <a:bodyPr wrap="square" lIns="0" rIns="0" rtlCol="0" anchor="ctr"/>
            <a:lstStyle/>
            <a:p>
              <a:pPr algn="ctr">
                <a:spcBef>
                  <a:spcPts val="1080"/>
                </a:spcBef>
              </a:pPr>
              <a:endParaRPr lang="en-US" sz="1600" b="1" dirty="0" smtClean="0">
                <a:solidFill>
                  <a:schemeClr val="bg1"/>
                </a:solidFill>
                <a:latin typeface="+mn-lt"/>
              </a:endParaRPr>
            </a:p>
          </p:txBody>
        </p:sp>
        <p:sp>
          <p:nvSpPr>
            <p:cNvPr id="152" name="Group12-oval1"/>
            <p:cNvSpPr/>
            <p:nvPr userDrawn="1"/>
          </p:nvSpPr>
          <p:spPr bwMode="auto">
            <a:xfrm>
              <a:off x="3610740" y="2589709"/>
              <a:ext cx="46495" cy="46495"/>
            </a:xfrm>
            <a:prstGeom prst="ellipse">
              <a:avLst/>
            </a:prstGeom>
            <a:solidFill>
              <a:srgbClr val="F15D22"/>
            </a:solidFill>
            <a:ln w="12700" cap="sq" algn="ctr">
              <a:noFill/>
              <a:miter lim="800000"/>
              <a:headEnd/>
              <a:tailEnd/>
            </a:ln>
            <a:effectLst/>
          </p:spPr>
          <p:txBody>
            <a:bodyPr wrap="square" lIns="0" rIns="0" rtlCol="0" anchor="ctr"/>
            <a:lstStyle/>
            <a:p>
              <a:pPr algn="ctr">
                <a:spcBef>
                  <a:spcPts val="1080"/>
                </a:spcBef>
              </a:pPr>
              <a:endParaRPr lang="en-US" sz="1600" b="1" dirty="0" smtClean="0">
                <a:solidFill>
                  <a:schemeClr val="bg1"/>
                </a:solidFill>
                <a:latin typeface="+mn-lt"/>
              </a:endParaRPr>
            </a:p>
          </p:txBody>
        </p:sp>
        <p:sp>
          <p:nvSpPr>
            <p:cNvPr id="153" name="Group12-oval2"/>
            <p:cNvSpPr/>
            <p:nvPr userDrawn="1"/>
          </p:nvSpPr>
          <p:spPr bwMode="auto">
            <a:xfrm>
              <a:off x="3659476" y="2755181"/>
              <a:ext cx="46495" cy="46495"/>
            </a:xfrm>
            <a:prstGeom prst="ellipse">
              <a:avLst/>
            </a:prstGeom>
            <a:solidFill>
              <a:srgbClr val="005287"/>
            </a:solidFill>
            <a:ln w="12700" cap="sq" algn="ctr">
              <a:noFill/>
              <a:miter lim="800000"/>
              <a:headEnd/>
              <a:tailEnd/>
            </a:ln>
            <a:effectLst/>
          </p:spPr>
          <p:txBody>
            <a:bodyPr wrap="square" lIns="0" rIns="0" rtlCol="0" anchor="ctr"/>
            <a:lstStyle/>
            <a:p>
              <a:pPr algn="ctr">
                <a:spcBef>
                  <a:spcPts val="1080"/>
                </a:spcBef>
              </a:pPr>
              <a:endParaRPr lang="en-US" sz="1600" b="1" dirty="0" smtClean="0">
                <a:solidFill>
                  <a:schemeClr val="bg1"/>
                </a:solidFill>
                <a:latin typeface="+mn-lt"/>
              </a:endParaRPr>
            </a:p>
          </p:txBody>
        </p:sp>
      </p:grpSp>
      <p:sp>
        <p:nvSpPr>
          <p:cNvPr id="73" name="Title 72" hidden="1"/>
          <p:cNvSpPr>
            <a:spLocks noGrp="1"/>
          </p:cNvSpPr>
          <p:nvPr>
            <p:ph type="title"/>
          </p:nvPr>
        </p:nvSpPr>
        <p:spPr>
          <a:xfrm>
            <a:off x="387350" y="121931"/>
            <a:ext cx="7958138" cy="737700"/>
          </a:xfrm>
        </p:spPr>
        <p:txBody>
          <a:bodyPr/>
          <a:lstStyle/>
          <a:p>
            <a:r>
              <a:rPr lang="en-US" smtClean="0"/>
              <a:t>Click to edit Master title style</a:t>
            </a:r>
            <a:endParaRPr lang="en-US"/>
          </a:p>
        </p:txBody>
      </p:sp>
    </p:spTree>
    <p:extLst>
      <p:ext uri="{BB962C8B-B14F-4D97-AF65-F5344CB8AC3E}">
        <p14:creationId xmlns:p14="http://schemas.microsoft.com/office/powerpoint/2010/main" xmlns="" val="1728729321"/>
      </p:ext>
    </p:extLst>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3" presetClass="path" presetSubtype="0" accel="50000" decel="50000" fill="hold" grpId="0" nodeType="withEffect">
                                  <p:stCondLst>
                                    <p:cond delay="0"/>
                                  </p:stCondLst>
                                  <p:childTnLst>
                                    <p:animMotion origin="layout" path="M -0.00035 4.27337E-6 L 1.32847 4.27337E-6 " pathEditMode="relative" rAng="0" ptsTypes="AA">
                                      <p:cBhvr>
                                        <p:cTn id="6" dur="2000" fill="hold"/>
                                        <p:tgtEl>
                                          <p:spTgt spid="6"/>
                                        </p:tgtEl>
                                        <p:attrNameLst>
                                          <p:attrName>ppt_x</p:attrName>
                                          <p:attrName>ppt_y</p:attrName>
                                        </p:attrNameLst>
                                      </p:cBhvr>
                                      <p:rCtr x="66441" y="0"/>
                                    </p:animMotion>
                                  </p:childTnLst>
                                </p:cTn>
                              </p:par>
                              <p:par>
                                <p:cTn id="7" presetID="16" presetClass="entr" presetSubtype="37" fill="hold" nodeType="withEffect">
                                  <p:stCondLst>
                                    <p:cond delay="1000"/>
                                  </p:stCondLst>
                                  <p:childTnLst>
                                    <p:set>
                                      <p:cBhvr>
                                        <p:cTn id="8" dur="1" fill="hold">
                                          <p:stCondLst>
                                            <p:cond delay="0"/>
                                          </p:stCondLst>
                                        </p:cTn>
                                        <p:tgtEl>
                                          <p:spTgt spid="13"/>
                                        </p:tgtEl>
                                        <p:attrNameLst>
                                          <p:attrName>style.visibility</p:attrName>
                                        </p:attrNameLst>
                                      </p:cBhvr>
                                      <p:to>
                                        <p:strVal val="visible"/>
                                      </p:to>
                                    </p:set>
                                    <p:animEffect transition="in" filter="barn(outVertical)">
                                      <p:cBhvr>
                                        <p:cTn id="9" dur="1000"/>
                                        <p:tgtEl>
                                          <p:spTgt spid="13"/>
                                        </p:tgtEl>
                                      </p:cBhvr>
                                    </p:animEffect>
                                  </p:childTnLst>
                                </p:cTn>
                              </p:par>
                              <p:par>
                                <p:cTn id="10" presetID="2" presetClass="entr" presetSubtype="2" decel="100000" fill="hold" nodeType="withEffect">
                                  <p:stCondLst>
                                    <p:cond delay="0"/>
                                  </p:stCondLst>
                                  <p:childTnLst>
                                    <p:set>
                                      <p:cBhvr>
                                        <p:cTn id="11" dur="1" fill="hold">
                                          <p:stCondLst>
                                            <p:cond delay="0"/>
                                          </p:stCondLst>
                                        </p:cTn>
                                        <p:tgtEl>
                                          <p:spTgt spid="15"/>
                                        </p:tgtEl>
                                        <p:attrNameLst>
                                          <p:attrName>style.visibility</p:attrName>
                                        </p:attrNameLst>
                                      </p:cBhvr>
                                      <p:to>
                                        <p:strVal val="visible"/>
                                      </p:to>
                                    </p:set>
                                    <p:anim calcmode="lin" valueType="num">
                                      <p:cBhvr additive="base">
                                        <p:cTn id="12" dur="1000" fill="hold"/>
                                        <p:tgtEl>
                                          <p:spTgt spid="15"/>
                                        </p:tgtEl>
                                        <p:attrNameLst>
                                          <p:attrName>ppt_x</p:attrName>
                                        </p:attrNameLst>
                                      </p:cBhvr>
                                      <p:tavLst>
                                        <p:tav tm="0">
                                          <p:val>
                                            <p:strVal val="1+#ppt_w/2"/>
                                          </p:val>
                                        </p:tav>
                                        <p:tav tm="100000">
                                          <p:val>
                                            <p:strVal val="#ppt_x"/>
                                          </p:val>
                                        </p:tav>
                                      </p:tavLst>
                                    </p:anim>
                                    <p:anim calcmode="lin" valueType="num">
                                      <p:cBhvr additive="base">
                                        <p:cTn id="13" dur="1000" fill="hold"/>
                                        <p:tgtEl>
                                          <p:spTgt spid="15"/>
                                        </p:tgtEl>
                                        <p:attrNameLst>
                                          <p:attrName>ppt_y</p:attrName>
                                        </p:attrNameLst>
                                      </p:cBhvr>
                                      <p:tavLst>
                                        <p:tav tm="0">
                                          <p:val>
                                            <p:strVal val="#ppt_y"/>
                                          </p:val>
                                        </p:tav>
                                        <p:tav tm="100000">
                                          <p:val>
                                            <p:strVal val="#ppt_y"/>
                                          </p:val>
                                        </p:tav>
                                      </p:tavLst>
                                    </p:anim>
                                  </p:childTnLst>
                                </p:cTn>
                              </p:par>
                              <p:par>
                                <p:cTn id="14" presetID="20" presetClass="entr" presetSubtype="0" fill="hold" nodeType="withEffect">
                                  <p:stCondLst>
                                    <p:cond delay="0"/>
                                  </p:stCondLst>
                                  <p:childTnLst>
                                    <p:set>
                                      <p:cBhvr>
                                        <p:cTn id="15" dur="1" fill="hold">
                                          <p:stCondLst>
                                            <p:cond delay="0"/>
                                          </p:stCondLst>
                                        </p:cTn>
                                        <p:tgtEl>
                                          <p:spTgt spid="15"/>
                                        </p:tgtEl>
                                        <p:attrNameLst>
                                          <p:attrName>style.visibility</p:attrName>
                                        </p:attrNameLst>
                                      </p:cBhvr>
                                      <p:to>
                                        <p:strVal val="visible"/>
                                      </p:to>
                                    </p:set>
                                    <p:animEffect transition="in" filter="wedge">
                                      <p:cBhvr>
                                        <p:cTn id="16" dur="1000"/>
                                        <p:tgtEl>
                                          <p:spTgt spid="15"/>
                                        </p:tgtEl>
                                      </p:cBhvr>
                                    </p:animEffect>
                                  </p:childTnLst>
                                </p:cTn>
                              </p:par>
                              <p:par>
                                <p:cTn id="17" presetID="2" presetClass="entr" presetSubtype="2" decel="100000" fill="hold" nodeType="withEffect">
                                  <p:stCondLst>
                                    <p:cond delay="250"/>
                                  </p:stCondLst>
                                  <p:childTnLst>
                                    <p:set>
                                      <p:cBhvr>
                                        <p:cTn id="18" dur="1" fill="hold">
                                          <p:stCondLst>
                                            <p:cond delay="0"/>
                                          </p:stCondLst>
                                        </p:cTn>
                                        <p:tgtEl>
                                          <p:spTgt spid="16"/>
                                        </p:tgtEl>
                                        <p:attrNameLst>
                                          <p:attrName>style.visibility</p:attrName>
                                        </p:attrNameLst>
                                      </p:cBhvr>
                                      <p:to>
                                        <p:strVal val="visible"/>
                                      </p:to>
                                    </p:set>
                                    <p:anim calcmode="lin" valueType="num">
                                      <p:cBhvr additive="base">
                                        <p:cTn id="19" dur="750" fill="hold"/>
                                        <p:tgtEl>
                                          <p:spTgt spid="16"/>
                                        </p:tgtEl>
                                        <p:attrNameLst>
                                          <p:attrName>ppt_x</p:attrName>
                                        </p:attrNameLst>
                                      </p:cBhvr>
                                      <p:tavLst>
                                        <p:tav tm="0">
                                          <p:val>
                                            <p:strVal val="1+#ppt_w/2"/>
                                          </p:val>
                                        </p:tav>
                                        <p:tav tm="100000">
                                          <p:val>
                                            <p:strVal val="#ppt_x"/>
                                          </p:val>
                                        </p:tav>
                                      </p:tavLst>
                                    </p:anim>
                                    <p:anim calcmode="lin" valueType="num">
                                      <p:cBhvr additive="base">
                                        <p:cTn id="20" dur="750" fill="hold"/>
                                        <p:tgtEl>
                                          <p:spTgt spid="16"/>
                                        </p:tgtEl>
                                        <p:attrNameLst>
                                          <p:attrName>ppt_y</p:attrName>
                                        </p:attrNameLst>
                                      </p:cBhvr>
                                      <p:tavLst>
                                        <p:tav tm="0">
                                          <p:val>
                                            <p:strVal val="#ppt_y"/>
                                          </p:val>
                                        </p:tav>
                                        <p:tav tm="100000">
                                          <p:val>
                                            <p:strVal val="#ppt_y"/>
                                          </p:val>
                                        </p:tav>
                                      </p:tavLst>
                                    </p:anim>
                                  </p:childTnLst>
                                </p:cTn>
                              </p:par>
                              <p:par>
                                <p:cTn id="21" presetID="10" presetClass="entr" presetSubtype="0" fill="hold" grpId="0" nodeType="withEffect">
                                  <p:stCondLst>
                                    <p:cond delay="1000"/>
                                  </p:stCondLst>
                                  <p:childTnLst>
                                    <p:set>
                                      <p:cBhvr>
                                        <p:cTn id="22" dur="1" fill="hold">
                                          <p:stCondLst>
                                            <p:cond delay="0"/>
                                          </p:stCondLst>
                                        </p:cTn>
                                        <p:tgtEl>
                                          <p:spTgt spid="5">
                                            <p:txEl>
                                              <p:pRg st="0" end="0"/>
                                            </p:txEl>
                                          </p:spTgt>
                                        </p:tgtEl>
                                        <p:attrNameLst>
                                          <p:attrName>style.visibility</p:attrName>
                                        </p:attrNameLst>
                                      </p:cBhvr>
                                      <p:to>
                                        <p:strVal val="visible"/>
                                      </p:to>
                                    </p:set>
                                    <p:animEffect transition="in" filter="fade">
                                      <p:cBhvr>
                                        <p:cTn id="23" dur="500"/>
                                        <p:tgtEl>
                                          <p:spTgt spid="5">
                                            <p:txEl>
                                              <p:pRg st="0" end="0"/>
                                            </p:txEl>
                                          </p:spTgt>
                                        </p:tgtEl>
                                      </p:cBhvr>
                                    </p:animEffect>
                                  </p:childTnLst>
                                </p:cTn>
                              </p:par>
                              <p:par>
                                <p:cTn id="24" presetID="42" presetClass="entr" presetSubtype="0" fill="hold" grpId="0" nodeType="withEffect">
                                  <p:stCondLst>
                                    <p:cond delay="1000"/>
                                  </p:stCondLst>
                                  <p:childTnLst>
                                    <p:set>
                                      <p:cBhvr>
                                        <p:cTn id="25" dur="1" fill="hold">
                                          <p:stCondLst>
                                            <p:cond delay="0"/>
                                          </p:stCondLst>
                                        </p:cTn>
                                        <p:tgtEl>
                                          <p:spTgt spid="9">
                                            <p:txEl>
                                              <p:pRg st="0" end="0"/>
                                            </p:txEl>
                                          </p:spTgt>
                                        </p:tgtEl>
                                        <p:attrNameLst>
                                          <p:attrName>style.visibility</p:attrName>
                                        </p:attrNameLst>
                                      </p:cBhvr>
                                      <p:to>
                                        <p:strVal val="visible"/>
                                      </p:to>
                                    </p:set>
                                    <p:animEffect transition="in" filter="fade">
                                      <p:cBhvr>
                                        <p:cTn id="26" dur="500"/>
                                        <p:tgtEl>
                                          <p:spTgt spid="9">
                                            <p:txEl>
                                              <p:pRg st="0" end="0"/>
                                            </p:txEl>
                                          </p:spTgt>
                                        </p:tgtEl>
                                      </p:cBhvr>
                                    </p:animEffect>
                                    <p:anim calcmode="lin" valueType="num">
                                      <p:cBhvr>
                                        <p:cTn id="27"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p:cTn id="28" dur="500" fill="hold"/>
                                        <p:tgtEl>
                                          <p:spTgt spid="9">
                                            <p:txEl>
                                              <p:pRg st="0" end="0"/>
                                            </p:txEl>
                                          </p:spTgt>
                                        </p:tgtEl>
                                        <p:attrNameLst>
                                          <p:attrName>ppt_y</p:attrName>
                                        </p:attrNameLst>
                                      </p:cBhvr>
                                      <p:tavLst>
                                        <p:tav tm="0">
                                          <p:val>
                                            <p:strVal val="#ppt_y+.1"/>
                                          </p:val>
                                        </p:tav>
                                        <p:tav tm="100000">
                                          <p:val>
                                            <p:strVal val="#ppt_y"/>
                                          </p:val>
                                        </p:tav>
                                      </p:tavLst>
                                    </p:anim>
                                  </p:childTnLst>
                                </p:cTn>
                              </p:par>
                              <p:par>
                                <p:cTn id="29" presetID="2" presetClass="entr" presetSubtype="4" decel="100000" fill="hold" grpId="0" nodeType="withEffect">
                                  <p:stCondLst>
                                    <p:cond delay="1250"/>
                                  </p:stCondLst>
                                  <p:childTnLst>
                                    <p:set>
                                      <p:cBhvr>
                                        <p:cTn id="30" dur="1" fill="hold">
                                          <p:stCondLst>
                                            <p:cond delay="0"/>
                                          </p:stCondLst>
                                        </p:cTn>
                                        <p:tgtEl>
                                          <p:spTgt spid="7"/>
                                        </p:tgtEl>
                                        <p:attrNameLst>
                                          <p:attrName>style.visibility</p:attrName>
                                        </p:attrNameLst>
                                      </p:cBhvr>
                                      <p:to>
                                        <p:strVal val="visible"/>
                                      </p:to>
                                    </p:set>
                                    <p:anim calcmode="lin" valueType="num">
                                      <p:cBhvr additive="base">
                                        <p:cTn id="31" dur="750" fill="hold"/>
                                        <p:tgtEl>
                                          <p:spTgt spid="7"/>
                                        </p:tgtEl>
                                        <p:attrNameLst>
                                          <p:attrName>ppt_x</p:attrName>
                                        </p:attrNameLst>
                                      </p:cBhvr>
                                      <p:tavLst>
                                        <p:tav tm="0">
                                          <p:val>
                                            <p:strVal val="#ppt_x"/>
                                          </p:val>
                                        </p:tav>
                                        <p:tav tm="100000">
                                          <p:val>
                                            <p:strVal val="#ppt_x"/>
                                          </p:val>
                                        </p:tav>
                                      </p:tavLst>
                                    </p:anim>
                                    <p:anim calcmode="lin" valueType="num">
                                      <p:cBhvr additive="base">
                                        <p:cTn id="32" dur="750" fill="hold"/>
                                        <p:tgtEl>
                                          <p:spTgt spid="7"/>
                                        </p:tgtEl>
                                        <p:attrNameLst>
                                          <p:attrName>ppt_y</p:attrName>
                                        </p:attrNameLst>
                                      </p:cBhvr>
                                      <p:tavLst>
                                        <p:tav tm="0">
                                          <p:val>
                                            <p:strVal val="1+#ppt_h/2"/>
                                          </p:val>
                                        </p:tav>
                                        <p:tav tm="100000">
                                          <p:val>
                                            <p:strVal val="#ppt_y"/>
                                          </p:val>
                                        </p:tav>
                                      </p:tavLst>
                                    </p:anim>
                                  </p:childTnLst>
                                </p:cTn>
                              </p:par>
                              <p:par>
                                <p:cTn id="33" presetID="10" presetClass="entr" presetSubtype="0" fill="hold" nodeType="withEffect">
                                  <p:stCondLst>
                                    <p:cond delay="1500"/>
                                  </p:stCondLst>
                                  <p:childTnLst>
                                    <p:set>
                                      <p:cBhvr>
                                        <p:cTn id="34" dur="1" fill="hold">
                                          <p:stCondLst>
                                            <p:cond delay="0"/>
                                          </p:stCondLst>
                                        </p:cTn>
                                        <p:tgtEl>
                                          <p:spTgt spid="2057"/>
                                        </p:tgtEl>
                                        <p:attrNameLst>
                                          <p:attrName>style.visibility</p:attrName>
                                        </p:attrNameLst>
                                      </p:cBhvr>
                                      <p:to>
                                        <p:strVal val="visible"/>
                                      </p:to>
                                    </p:set>
                                    <p:animEffect transition="in" filter="fade">
                                      <p:cBhvr>
                                        <p:cTn id="35" dur="500"/>
                                        <p:tgtEl>
                                          <p:spTgt spid="2057"/>
                                        </p:tgtEl>
                                      </p:cBhvr>
                                    </p:animEffect>
                                  </p:childTnLst>
                                </p:cTn>
                              </p:par>
                              <p:par>
                                <p:cTn id="36" presetID="10" presetClass="entr" presetSubtype="0" fill="hold" grpId="0" nodeType="withEffect">
                                  <p:stCondLst>
                                    <p:cond delay="1500"/>
                                  </p:stCondLst>
                                  <p:childTnLst>
                                    <p:set>
                                      <p:cBhvr>
                                        <p:cTn id="37" dur="1" fill="hold">
                                          <p:stCondLst>
                                            <p:cond delay="0"/>
                                          </p:stCondLst>
                                        </p:cTn>
                                        <p:tgtEl>
                                          <p:spTgt spid="3"/>
                                        </p:tgtEl>
                                        <p:attrNameLst>
                                          <p:attrName>style.visibility</p:attrName>
                                        </p:attrNameLst>
                                      </p:cBhvr>
                                      <p:to>
                                        <p:strVal val="visible"/>
                                      </p:to>
                                    </p:set>
                                    <p:animEffect transition="in" filter="fade">
                                      <p:cBhvr>
                                        <p:cTn id="38" dur="500"/>
                                        <p:tgtEl>
                                          <p:spTgt spid="3"/>
                                        </p:tgtEl>
                                      </p:cBhvr>
                                    </p:animEffect>
                                  </p:childTnLst>
                                </p:cTn>
                              </p:par>
                              <p:par>
                                <p:cTn id="39" presetID="2" presetClass="entr" presetSubtype="4" decel="100000" fill="hold" grpId="0" nodeType="withEffect">
                                  <p:stCondLst>
                                    <p:cond delay="250"/>
                                  </p:stCondLst>
                                  <p:childTnLst>
                                    <p:set>
                                      <p:cBhvr>
                                        <p:cTn id="40" dur="1" fill="hold">
                                          <p:stCondLst>
                                            <p:cond delay="0"/>
                                          </p:stCondLst>
                                        </p:cTn>
                                        <p:tgtEl>
                                          <p:spTgt spid="130"/>
                                        </p:tgtEl>
                                        <p:attrNameLst>
                                          <p:attrName>style.visibility</p:attrName>
                                        </p:attrNameLst>
                                      </p:cBhvr>
                                      <p:to>
                                        <p:strVal val="visible"/>
                                      </p:to>
                                    </p:set>
                                    <p:anim calcmode="lin" valueType="num">
                                      <p:cBhvr additive="base">
                                        <p:cTn id="41" dur="750" fill="hold"/>
                                        <p:tgtEl>
                                          <p:spTgt spid="130"/>
                                        </p:tgtEl>
                                        <p:attrNameLst>
                                          <p:attrName>ppt_x</p:attrName>
                                        </p:attrNameLst>
                                      </p:cBhvr>
                                      <p:tavLst>
                                        <p:tav tm="0">
                                          <p:val>
                                            <p:strVal val="#ppt_x"/>
                                          </p:val>
                                        </p:tav>
                                        <p:tav tm="100000">
                                          <p:val>
                                            <p:strVal val="#ppt_x"/>
                                          </p:val>
                                        </p:tav>
                                      </p:tavLst>
                                    </p:anim>
                                    <p:anim calcmode="lin" valueType="num">
                                      <p:cBhvr additive="base">
                                        <p:cTn id="42" dur="750" fill="hold"/>
                                        <p:tgtEl>
                                          <p:spTgt spid="130"/>
                                        </p:tgtEl>
                                        <p:attrNameLst>
                                          <p:attrName>ppt_y</p:attrName>
                                        </p:attrNameLst>
                                      </p:cBhvr>
                                      <p:tavLst>
                                        <p:tav tm="0">
                                          <p:val>
                                            <p:strVal val="1+#ppt_h/2"/>
                                          </p:val>
                                        </p:tav>
                                        <p:tav tm="100000">
                                          <p:val>
                                            <p:strVal val="#ppt_y"/>
                                          </p:val>
                                        </p:tav>
                                      </p:tavLst>
                                    </p:anim>
                                  </p:childTnLst>
                                </p:cTn>
                              </p:par>
                              <p:par>
                                <p:cTn id="43" presetID="10" presetClass="exit" presetSubtype="0" fill="hold" nodeType="withEffect">
                                  <p:stCondLst>
                                    <p:cond delay="1750"/>
                                  </p:stCondLst>
                                  <p:childTnLst>
                                    <p:animEffect transition="out" filter="fade">
                                      <p:cBhvr>
                                        <p:cTn id="44" dur="500"/>
                                        <p:tgtEl>
                                          <p:spTgt spid="15"/>
                                        </p:tgtEl>
                                      </p:cBhvr>
                                    </p:animEffect>
                                    <p:set>
                                      <p:cBhvr>
                                        <p:cTn id="45" dur="1" fill="hold">
                                          <p:stCondLst>
                                            <p:cond delay="499"/>
                                          </p:stCondLst>
                                        </p:cTn>
                                        <p:tgtEl>
                                          <p:spTgt spid="15"/>
                                        </p:tgtEl>
                                        <p:attrNameLst>
                                          <p:attrName>style.visibility</p:attrName>
                                        </p:attrNameLst>
                                      </p:cBhvr>
                                      <p:to>
                                        <p:strVal val="hidden"/>
                                      </p:to>
                                    </p:set>
                                  </p:childTnLst>
                                </p:cTn>
                              </p:par>
                              <p:par>
                                <p:cTn id="46" presetID="10" presetClass="exit" presetSubtype="0" fill="hold" nodeType="withEffect">
                                  <p:stCondLst>
                                    <p:cond delay="1750"/>
                                  </p:stCondLst>
                                  <p:childTnLst>
                                    <p:animEffect transition="out" filter="fade">
                                      <p:cBhvr>
                                        <p:cTn id="47" dur="500"/>
                                        <p:tgtEl>
                                          <p:spTgt spid="13"/>
                                        </p:tgtEl>
                                      </p:cBhvr>
                                    </p:animEffect>
                                    <p:set>
                                      <p:cBhvr>
                                        <p:cTn id="48" dur="1" fill="hold">
                                          <p:stCondLst>
                                            <p:cond delay="499"/>
                                          </p:stCondLst>
                                        </p:cTn>
                                        <p:tgtEl>
                                          <p:spTgt spid="13"/>
                                        </p:tgtEl>
                                        <p:attrNameLst>
                                          <p:attrName>style.visibility</p:attrName>
                                        </p:attrNameLst>
                                      </p:cBhvr>
                                      <p:to>
                                        <p:strVal val="hidden"/>
                                      </p:to>
                                    </p:set>
                                  </p:childTnLst>
                                </p:cTn>
                              </p:par>
                              <p:par>
                                <p:cTn id="49" presetID="10" presetClass="exit" presetSubtype="0" fill="hold" nodeType="withEffect">
                                  <p:stCondLst>
                                    <p:cond delay="1750"/>
                                  </p:stCondLst>
                                  <p:childTnLst>
                                    <p:animEffect transition="out" filter="fade">
                                      <p:cBhvr>
                                        <p:cTn id="50" dur="500"/>
                                        <p:tgtEl>
                                          <p:spTgt spid="16"/>
                                        </p:tgtEl>
                                      </p:cBhvr>
                                    </p:animEffect>
                                    <p:set>
                                      <p:cBhvr>
                                        <p:cTn id="51" dur="1" fill="hold">
                                          <p:stCondLst>
                                            <p:cond delay="499"/>
                                          </p:stCondLst>
                                        </p:cTn>
                                        <p:tgtEl>
                                          <p:spTgt spid="16"/>
                                        </p:tgtEl>
                                        <p:attrNameLst>
                                          <p:attrName>style.visibility</p:attrName>
                                        </p:attrNameLst>
                                      </p:cBhvr>
                                      <p:to>
                                        <p:strVal val="hidden"/>
                                      </p:to>
                                    </p:set>
                                  </p:childTnLst>
                                </p:cTn>
                              </p:par>
                              <p:par>
                                <p:cTn id="52" presetID="10" presetClass="entr" presetSubtype="0" fill="hold" nodeType="withEffect">
                                  <p:stCondLst>
                                    <p:cond delay="1750"/>
                                  </p:stCondLst>
                                  <p:childTnLst>
                                    <p:set>
                                      <p:cBhvr>
                                        <p:cTn id="53" dur="1" fill="hold">
                                          <p:stCondLst>
                                            <p:cond delay="0"/>
                                          </p:stCondLst>
                                        </p:cTn>
                                        <p:tgtEl>
                                          <p:spTgt spid="17"/>
                                        </p:tgtEl>
                                        <p:attrNameLst>
                                          <p:attrName>style.visibility</p:attrName>
                                        </p:attrNameLst>
                                      </p:cBhvr>
                                      <p:to>
                                        <p:strVal val="visible"/>
                                      </p:to>
                                    </p:set>
                                    <p:animEffect transition="in" filter="fade">
                                      <p:cBhvr>
                                        <p:cTn id="54" dur="500"/>
                                        <p:tgtEl>
                                          <p:spTgt spid="17"/>
                                        </p:tgtEl>
                                      </p:cBhvr>
                                    </p:animEffect>
                                  </p:childTnLst>
                                </p:cTn>
                              </p:par>
                            </p:childTnLst>
                          </p:cTn>
                        </p:par>
                        <p:par>
                          <p:cTn id="55" fill="hold">
                            <p:stCondLst>
                              <p:cond delay="2250"/>
                            </p:stCondLst>
                            <p:childTnLst>
                              <p:par>
                                <p:cTn id="56" presetID="22" presetClass="entr" presetSubtype="2" fill="hold" grpId="0" nodeType="afterEffect">
                                  <p:stCondLst>
                                    <p:cond delay="0"/>
                                  </p:stCondLst>
                                  <p:childTnLst>
                                    <p:set>
                                      <p:cBhvr>
                                        <p:cTn id="57" dur="1" fill="hold">
                                          <p:stCondLst>
                                            <p:cond delay="0"/>
                                          </p:stCondLst>
                                        </p:cTn>
                                        <p:tgtEl>
                                          <p:spTgt spid="85"/>
                                        </p:tgtEl>
                                        <p:attrNameLst>
                                          <p:attrName>style.visibility</p:attrName>
                                        </p:attrNameLst>
                                      </p:cBhvr>
                                      <p:to>
                                        <p:strVal val="visible"/>
                                      </p:to>
                                    </p:set>
                                    <p:animEffect transition="in" filter="wipe(right)">
                                      <p:cBhvr>
                                        <p:cTn id="58" dur="500"/>
                                        <p:tgtEl>
                                          <p:spTgt spid="85"/>
                                        </p:tgtEl>
                                      </p:cBhvr>
                                    </p:animEffect>
                                  </p:childTnLst>
                                </p:cTn>
                              </p:par>
                              <p:par>
                                <p:cTn id="59" presetID="10" presetClass="entr" presetSubtype="0" fill="hold" grpId="0" nodeType="withEffect">
                                  <p:stCondLst>
                                    <p:cond delay="0"/>
                                  </p:stCondLst>
                                  <p:childTnLst>
                                    <p:set>
                                      <p:cBhvr>
                                        <p:cTn id="60" dur="1" fill="hold">
                                          <p:stCondLst>
                                            <p:cond delay="0"/>
                                          </p:stCondLst>
                                        </p:cTn>
                                        <p:tgtEl>
                                          <p:spTgt spid="18"/>
                                        </p:tgtEl>
                                        <p:attrNameLst>
                                          <p:attrName>style.visibility</p:attrName>
                                        </p:attrNameLst>
                                      </p:cBhvr>
                                      <p:to>
                                        <p:strVal val="visible"/>
                                      </p:to>
                                    </p:set>
                                    <p:animEffect transition="in" filter="fade">
                                      <p:cBhvr>
                                        <p:cTn id="61" dur="500"/>
                                        <p:tgtEl>
                                          <p:spTgt spid="18"/>
                                        </p:tgtEl>
                                      </p:cBhvr>
                                    </p:animEffect>
                                  </p:childTnLst>
                                </p:cTn>
                              </p:par>
                              <p:par>
                                <p:cTn id="62" presetID="53" presetClass="entr" presetSubtype="16" fill="hold" grpId="0" nodeType="withEffect">
                                  <p:stCondLst>
                                    <p:cond delay="0"/>
                                  </p:stCondLst>
                                  <p:childTnLst>
                                    <p:set>
                                      <p:cBhvr>
                                        <p:cTn id="63" dur="1" fill="hold">
                                          <p:stCondLst>
                                            <p:cond delay="0"/>
                                          </p:stCondLst>
                                        </p:cTn>
                                        <p:tgtEl>
                                          <p:spTgt spid="54"/>
                                        </p:tgtEl>
                                        <p:attrNameLst>
                                          <p:attrName>style.visibility</p:attrName>
                                        </p:attrNameLst>
                                      </p:cBhvr>
                                      <p:to>
                                        <p:strVal val="visible"/>
                                      </p:to>
                                    </p:set>
                                    <p:anim calcmode="lin" valueType="num">
                                      <p:cBhvr>
                                        <p:cTn id="64" dur="750" fill="hold"/>
                                        <p:tgtEl>
                                          <p:spTgt spid="54"/>
                                        </p:tgtEl>
                                        <p:attrNameLst>
                                          <p:attrName>ppt_w</p:attrName>
                                        </p:attrNameLst>
                                      </p:cBhvr>
                                      <p:tavLst>
                                        <p:tav tm="0">
                                          <p:val>
                                            <p:fltVal val="0"/>
                                          </p:val>
                                        </p:tav>
                                        <p:tav tm="100000">
                                          <p:val>
                                            <p:strVal val="#ppt_w"/>
                                          </p:val>
                                        </p:tav>
                                      </p:tavLst>
                                    </p:anim>
                                    <p:anim calcmode="lin" valueType="num">
                                      <p:cBhvr>
                                        <p:cTn id="65" dur="750" fill="hold"/>
                                        <p:tgtEl>
                                          <p:spTgt spid="54"/>
                                        </p:tgtEl>
                                        <p:attrNameLst>
                                          <p:attrName>ppt_h</p:attrName>
                                        </p:attrNameLst>
                                      </p:cBhvr>
                                      <p:tavLst>
                                        <p:tav tm="0">
                                          <p:val>
                                            <p:fltVal val="0"/>
                                          </p:val>
                                        </p:tav>
                                        <p:tav tm="100000">
                                          <p:val>
                                            <p:strVal val="#ppt_h"/>
                                          </p:val>
                                        </p:tav>
                                      </p:tavLst>
                                    </p:anim>
                                    <p:animEffect transition="in" filter="fade">
                                      <p:cBhvr>
                                        <p:cTn id="66" dur="750"/>
                                        <p:tgtEl>
                                          <p:spTgt spid="54"/>
                                        </p:tgtEl>
                                      </p:cBhvr>
                                    </p:animEffect>
                                  </p:childTnLst>
                                </p:cTn>
                              </p:par>
                              <p:par>
                                <p:cTn id="67" presetID="10" presetClass="exit" presetSubtype="0" fill="hold" grpId="1" nodeType="withEffect">
                                  <p:stCondLst>
                                    <p:cond delay="500"/>
                                  </p:stCondLst>
                                  <p:childTnLst>
                                    <p:animEffect transition="out" filter="fade">
                                      <p:cBhvr>
                                        <p:cTn id="68" dur="500"/>
                                        <p:tgtEl>
                                          <p:spTgt spid="54"/>
                                        </p:tgtEl>
                                      </p:cBhvr>
                                    </p:animEffect>
                                    <p:set>
                                      <p:cBhvr>
                                        <p:cTn id="69" dur="1" fill="hold">
                                          <p:stCondLst>
                                            <p:cond delay="499"/>
                                          </p:stCondLst>
                                        </p:cTn>
                                        <p:tgtEl>
                                          <p:spTgt spid="54"/>
                                        </p:tgtEl>
                                        <p:attrNameLst>
                                          <p:attrName>style.visibility</p:attrName>
                                        </p:attrNameLst>
                                      </p:cBhvr>
                                      <p:to>
                                        <p:strVal val="hidden"/>
                                      </p:to>
                                    </p:set>
                                  </p:childTnLst>
                                </p:cTn>
                              </p:par>
                              <p:par>
                                <p:cTn id="70" presetID="10" presetClass="entr" presetSubtype="0" fill="hold" grpId="0" nodeType="withEffect">
                                  <p:stCondLst>
                                    <p:cond delay="500"/>
                                  </p:stCondLst>
                                  <p:childTnLst>
                                    <p:set>
                                      <p:cBhvr>
                                        <p:cTn id="71" dur="1" fill="hold">
                                          <p:stCondLst>
                                            <p:cond delay="0"/>
                                          </p:stCondLst>
                                        </p:cTn>
                                        <p:tgtEl>
                                          <p:spTgt spid="37"/>
                                        </p:tgtEl>
                                        <p:attrNameLst>
                                          <p:attrName>style.visibility</p:attrName>
                                        </p:attrNameLst>
                                      </p:cBhvr>
                                      <p:to>
                                        <p:strVal val="visible"/>
                                      </p:to>
                                    </p:set>
                                    <p:animEffect transition="in" filter="fade">
                                      <p:cBhvr>
                                        <p:cTn id="72" dur="500"/>
                                        <p:tgtEl>
                                          <p:spTgt spid="37"/>
                                        </p:tgtEl>
                                      </p:cBhvr>
                                    </p:animEffect>
                                  </p:childTnLst>
                                </p:cTn>
                              </p:par>
                              <p:par>
                                <p:cTn id="73" presetID="53" presetClass="entr" presetSubtype="16" fill="hold" grpId="0" nodeType="withEffect">
                                  <p:stCondLst>
                                    <p:cond delay="500"/>
                                  </p:stCondLst>
                                  <p:childTnLst>
                                    <p:set>
                                      <p:cBhvr>
                                        <p:cTn id="74" dur="1" fill="hold">
                                          <p:stCondLst>
                                            <p:cond delay="0"/>
                                          </p:stCondLst>
                                        </p:cTn>
                                        <p:tgtEl>
                                          <p:spTgt spid="57"/>
                                        </p:tgtEl>
                                        <p:attrNameLst>
                                          <p:attrName>style.visibility</p:attrName>
                                        </p:attrNameLst>
                                      </p:cBhvr>
                                      <p:to>
                                        <p:strVal val="visible"/>
                                      </p:to>
                                    </p:set>
                                    <p:anim calcmode="lin" valueType="num">
                                      <p:cBhvr>
                                        <p:cTn id="75" dur="750" fill="hold"/>
                                        <p:tgtEl>
                                          <p:spTgt spid="57"/>
                                        </p:tgtEl>
                                        <p:attrNameLst>
                                          <p:attrName>ppt_w</p:attrName>
                                        </p:attrNameLst>
                                      </p:cBhvr>
                                      <p:tavLst>
                                        <p:tav tm="0">
                                          <p:val>
                                            <p:fltVal val="0"/>
                                          </p:val>
                                        </p:tav>
                                        <p:tav tm="100000">
                                          <p:val>
                                            <p:strVal val="#ppt_w"/>
                                          </p:val>
                                        </p:tav>
                                      </p:tavLst>
                                    </p:anim>
                                    <p:anim calcmode="lin" valueType="num">
                                      <p:cBhvr>
                                        <p:cTn id="76" dur="750" fill="hold"/>
                                        <p:tgtEl>
                                          <p:spTgt spid="57"/>
                                        </p:tgtEl>
                                        <p:attrNameLst>
                                          <p:attrName>ppt_h</p:attrName>
                                        </p:attrNameLst>
                                      </p:cBhvr>
                                      <p:tavLst>
                                        <p:tav tm="0">
                                          <p:val>
                                            <p:fltVal val="0"/>
                                          </p:val>
                                        </p:tav>
                                        <p:tav tm="100000">
                                          <p:val>
                                            <p:strVal val="#ppt_h"/>
                                          </p:val>
                                        </p:tav>
                                      </p:tavLst>
                                    </p:anim>
                                    <p:animEffect transition="in" filter="fade">
                                      <p:cBhvr>
                                        <p:cTn id="77" dur="750"/>
                                        <p:tgtEl>
                                          <p:spTgt spid="57"/>
                                        </p:tgtEl>
                                      </p:cBhvr>
                                    </p:animEffect>
                                  </p:childTnLst>
                                </p:cTn>
                              </p:par>
                              <p:par>
                                <p:cTn id="78" presetID="10" presetClass="exit" presetSubtype="0" fill="hold" grpId="1" nodeType="withEffect">
                                  <p:stCondLst>
                                    <p:cond delay="1000"/>
                                  </p:stCondLst>
                                  <p:childTnLst>
                                    <p:animEffect transition="out" filter="fade">
                                      <p:cBhvr>
                                        <p:cTn id="79" dur="500"/>
                                        <p:tgtEl>
                                          <p:spTgt spid="57"/>
                                        </p:tgtEl>
                                      </p:cBhvr>
                                    </p:animEffect>
                                    <p:set>
                                      <p:cBhvr>
                                        <p:cTn id="80" dur="1" fill="hold">
                                          <p:stCondLst>
                                            <p:cond delay="499"/>
                                          </p:stCondLst>
                                        </p:cTn>
                                        <p:tgtEl>
                                          <p:spTgt spid="57"/>
                                        </p:tgtEl>
                                        <p:attrNameLst>
                                          <p:attrName>style.visibility</p:attrName>
                                        </p:attrNameLst>
                                      </p:cBhvr>
                                      <p:to>
                                        <p:strVal val="hidden"/>
                                      </p:to>
                                    </p:set>
                                  </p:childTnLst>
                                </p:cTn>
                              </p:par>
                              <p:par>
                                <p:cTn id="81" presetID="10" presetClass="exit" presetSubtype="0" fill="hold" grpId="1" nodeType="withEffect">
                                  <p:stCondLst>
                                    <p:cond delay="750"/>
                                  </p:stCondLst>
                                  <p:childTnLst>
                                    <p:animEffect transition="out" filter="fade">
                                      <p:cBhvr>
                                        <p:cTn id="82" dur="500"/>
                                        <p:tgtEl>
                                          <p:spTgt spid="85"/>
                                        </p:tgtEl>
                                      </p:cBhvr>
                                    </p:animEffect>
                                    <p:set>
                                      <p:cBhvr>
                                        <p:cTn id="83" dur="1" fill="hold">
                                          <p:stCondLst>
                                            <p:cond delay="499"/>
                                          </p:stCondLst>
                                        </p:cTn>
                                        <p:tgtEl>
                                          <p:spTgt spid="85"/>
                                        </p:tgtEl>
                                        <p:attrNameLst>
                                          <p:attrName>style.visibility</p:attrName>
                                        </p:attrNameLst>
                                      </p:cBhvr>
                                      <p:to>
                                        <p:strVal val="hidden"/>
                                      </p:to>
                                    </p:set>
                                  </p:childTnLst>
                                </p:cTn>
                              </p:par>
                              <p:par>
                                <p:cTn id="84" presetID="22" presetClass="entr" presetSubtype="2" fill="hold" grpId="0" nodeType="withEffect">
                                  <p:stCondLst>
                                    <p:cond delay="250"/>
                                  </p:stCondLst>
                                  <p:childTnLst>
                                    <p:set>
                                      <p:cBhvr>
                                        <p:cTn id="85" dur="1" fill="hold">
                                          <p:stCondLst>
                                            <p:cond delay="0"/>
                                          </p:stCondLst>
                                        </p:cTn>
                                        <p:tgtEl>
                                          <p:spTgt spid="84"/>
                                        </p:tgtEl>
                                        <p:attrNameLst>
                                          <p:attrName>style.visibility</p:attrName>
                                        </p:attrNameLst>
                                      </p:cBhvr>
                                      <p:to>
                                        <p:strVal val="visible"/>
                                      </p:to>
                                    </p:set>
                                    <p:animEffect transition="in" filter="wipe(right)">
                                      <p:cBhvr>
                                        <p:cTn id="86" dur="1000"/>
                                        <p:tgtEl>
                                          <p:spTgt spid="84"/>
                                        </p:tgtEl>
                                      </p:cBhvr>
                                    </p:animEffect>
                                  </p:childTnLst>
                                </p:cTn>
                              </p:par>
                              <p:par>
                                <p:cTn id="87" presetID="22" presetClass="entr" presetSubtype="2" fill="hold" grpId="0" nodeType="withEffect">
                                  <p:stCondLst>
                                    <p:cond delay="250"/>
                                  </p:stCondLst>
                                  <p:childTnLst>
                                    <p:set>
                                      <p:cBhvr>
                                        <p:cTn id="88" dur="1" fill="hold">
                                          <p:stCondLst>
                                            <p:cond delay="0"/>
                                          </p:stCondLst>
                                        </p:cTn>
                                        <p:tgtEl>
                                          <p:spTgt spid="11"/>
                                        </p:tgtEl>
                                        <p:attrNameLst>
                                          <p:attrName>style.visibility</p:attrName>
                                        </p:attrNameLst>
                                      </p:cBhvr>
                                      <p:to>
                                        <p:strVal val="visible"/>
                                      </p:to>
                                    </p:set>
                                    <p:animEffect transition="in" filter="wipe(right)">
                                      <p:cBhvr>
                                        <p:cTn id="89" dur="1000"/>
                                        <p:tgtEl>
                                          <p:spTgt spid="11"/>
                                        </p:tgtEl>
                                      </p:cBhvr>
                                    </p:animEffect>
                                  </p:childTnLst>
                                </p:cTn>
                              </p:par>
                              <p:par>
                                <p:cTn id="90" presetID="10" presetClass="entr" presetSubtype="0" fill="hold" grpId="0" nodeType="withEffect">
                                  <p:stCondLst>
                                    <p:cond delay="250"/>
                                  </p:stCondLst>
                                  <p:childTnLst>
                                    <p:set>
                                      <p:cBhvr>
                                        <p:cTn id="91" dur="1" fill="hold">
                                          <p:stCondLst>
                                            <p:cond delay="0"/>
                                          </p:stCondLst>
                                        </p:cTn>
                                        <p:tgtEl>
                                          <p:spTgt spid="34"/>
                                        </p:tgtEl>
                                        <p:attrNameLst>
                                          <p:attrName>style.visibility</p:attrName>
                                        </p:attrNameLst>
                                      </p:cBhvr>
                                      <p:to>
                                        <p:strVal val="visible"/>
                                      </p:to>
                                    </p:set>
                                    <p:animEffect transition="in" filter="fade">
                                      <p:cBhvr>
                                        <p:cTn id="92" dur="500"/>
                                        <p:tgtEl>
                                          <p:spTgt spid="34"/>
                                        </p:tgtEl>
                                      </p:cBhvr>
                                    </p:animEffect>
                                  </p:childTnLst>
                                </p:cTn>
                              </p:par>
                              <p:par>
                                <p:cTn id="93" presetID="53" presetClass="entr" presetSubtype="16" fill="hold" grpId="0" nodeType="withEffect">
                                  <p:stCondLst>
                                    <p:cond delay="250"/>
                                  </p:stCondLst>
                                  <p:childTnLst>
                                    <p:set>
                                      <p:cBhvr>
                                        <p:cTn id="94" dur="1" fill="hold">
                                          <p:stCondLst>
                                            <p:cond delay="0"/>
                                          </p:stCondLst>
                                        </p:cTn>
                                        <p:tgtEl>
                                          <p:spTgt spid="53"/>
                                        </p:tgtEl>
                                        <p:attrNameLst>
                                          <p:attrName>style.visibility</p:attrName>
                                        </p:attrNameLst>
                                      </p:cBhvr>
                                      <p:to>
                                        <p:strVal val="visible"/>
                                      </p:to>
                                    </p:set>
                                    <p:anim calcmode="lin" valueType="num">
                                      <p:cBhvr>
                                        <p:cTn id="95" dur="750" fill="hold"/>
                                        <p:tgtEl>
                                          <p:spTgt spid="53"/>
                                        </p:tgtEl>
                                        <p:attrNameLst>
                                          <p:attrName>ppt_w</p:attrName>
                                        </p:attrNameLst>
                                      </p:cBhvr>
                                      <p:tavLst>
                                        <p:tav tm="0">
                                          <p:val>
                                            <p:fltVal val="0"/>
                                          </p:val>
                                        </p:tav>
                                        <p:tav tm="100000">
                                          <p:val>
                                            <p:strVal val="#ppt_w"/>
                                          </p:val>
                                        </p:tav>
                                      </p:tavLst>
                                    </p:anim>
                                    <p:anim calcmode="lin" valueType="num">
                                      <p:cBhvr>
                                        <p:cTn id="96" dur="750" fill="hold"/>
                                        <p:tgtEl>
                                          <p:spTgt spid="53"/>
                                        </p:tgtEl>
                                        <p:attrNameLst>
                                          <p:attrName>ppt_h</p:attrName>
                                        </p:attrNameLst>
                                      </p:cBhvr>
                                      <p:tavLst>
                                        <p:tav tm="0">
                                          <p:val>
                                            <p:fltVal val="0"/>
                                          </p:val>
                                        </p:tav>
                                        <p:tav tm="100000">
                                          <p:val>
                                            <p:strVal val="#ppt_h"/>
                                          </p:val>
                                        </p:tav>
                                      </p:tavLst>
                                    </p:anim>
                                    <p:animEffect transition="in" filter="fade">
                                      <p:cBhvr>
                                        <p:cTn id="97" dur="750"/>
                                        <p:tgtEl>
                                          <p:spTgt spid="53"/>
                                        </p:tgtEl>
                                      </p:cBhvr>
                                    </p:animEffect>
                                  </p:childTnLst>
                                </p:cTn>
                              </p:par>
                              <p:par>
                                <p:cTn id="98" presetID="10" presetClass="exit" presetSubtype="0" fill="hold" grpId="1" nodeType="withEffect">
                                  <p:stCondLst>
                                    <p:cond delay="750"/>
                                  </p:stCondLst>
                                  <p:childTnLst>
                                    <p:animEffect transition="out" filter="fade">
                                      <p:cBhvr>
                                        <p:cTn id="99" dur="500"/>
                                        <p:tgtEl>
                                          <p:spTgt spid="53"/>
                                        </p:tgtEl>
                                      </p:cBhvr>
                                    </p:animEffect>
                                    <p:set>
                                      <p:cBhvr>
                                        <p:cTn id="100" dur="1" fill="hold">
                                          <p:stCondLst>
                                            <p:cond delay="499"/>
                                          </p:stCondLst>
                                        </p:cTn>
                                        <p:tgtEl>
                                          <p:spTgt spid="53"/>
                                        </p:tgtEl>
                                        <p:attrNameLst>
                                          <p:attrName>style.visibility</p:attrName>
                                        </p:attrNameLst>
                                      </p:cBhvr>
                                      <p:to>
                                        <p:strVal val="hidden"/>
                                      </p:to>
                                    </p:set>
                                  </p:childTnLst>
                                </p:cTn>
                              </p:par>
                              <p:par>
                                <p:cTn id="101" presetID="10" presetClass="entr" presetSubtype="0" fill="hold" grpId="0" nodeType="withEffect">
                                  <p:stCondLst>
                                    <p:cond delay="750"/>
                                  </p:stCondLst>
                                  <p:childTnLst>
                                    <p:set>
                                      <p:cBhvr>
                                        <p:cTn id="102" dur="1" fill="hold">
                                          <p:stCondLst>
                                            <p:cond delay="0"/>
                                          </p:stCondLst>
                                        </p:cTn>
                                        <p:tgtEl>
                                          <p:spTgt spid="20"/>
                                        </p:tgtEl>
                                        <p:attrNameLst>
                                          <p:attrName>style.visibility</p:attrName>
                                        </p:attrNameLst>
                                      </p:cBhvr>
                                      <p:to>
                                        <p:strVal val="visible"/>
                                      </p:to>
                                    </p:set>
                                    <p:animEffect transition="in" filter="fade">
                                      <p:cBhvr>
                                        <p:cTn id="103" dur="500"/>
                                        <p:tgtEl>
                                          <p:spTgt spid="20"/>
                                        </p:tgtEl>
                                      </p:cBhvr>
                                    </p:animEffect>
                                  </p:childTnLst>
                                </p:cTn>
                              </p:par>
                              <p:par>
                                <p:cTn id="104" presetID="53" presetClass="entr" presetSubtype="16" fill="hold" grpId="0" nodeType="withEffect">
                                  <p:stCondLst>
                                    <p:cond delay="750"/>
                                  </p:stCondLst>
                                  <p:childTnLst>
                                    <p:set>
                                      <p:cBhvr>
                                        <p:cTn id="105" dur="1" fill="hold">
                                          <p:stCondLst>
                                            <p:cond delay="0"/>
                                          </p:stCondLst>
                                        </p:cTn>
                                        <p:tgtEl>
                                          <p:spTgt spid="47"/>
                                        </p:tgtEl>
                                        <p:attrNameLst>
                                          <p:attrName>style.visibility</p:attrName>
                                        </p:attrNameLst>
                                      </p:cBhvr>
                                      <p:to>
                                        <p:strVal val="visible"/>
                                      </p:to>
                                    </p:set>
                                    <p:anim calcmode="lin" valueType="num">
                                      <p:cBhvr>
                                        <p:cTn id="106" dur="750" fill="hold"/>
                                        <p:tgtEl>
                                          <p:spTgt spid="47"/>
                                        </p:tgtEl>
                                        <p:attrNameLst>
                                          <p:attrName>ppt_w</p:attrName>
                                        </p:attrNameLst>
                                      </p:cBhvr>
                                      <p:tavLst>
                                        <p:tav tm="0">
                                          <p:val>
                                            <p:fltVal val="0"/>
                                          </p:val>
                                        </p:tav>
                                        <p:tav tm="100000">
                                          <p:val>
                                            <p:strVal val="#ppt_w"/>
                                          </p:val>
                                        </p:tav>
                                      </p:tavLst>
                                    </p:anim>
                                    <p:anim calcmode="lin" valueType="num">
                                      <p:cBhvr>
                                        <p:cTn id="107" dur="750" fill="hold"/>
                                        <p:tgtEl>
                                          <p:spTgt spid="47"/>
                                        </p:tgtEl>
                                        <p:attrNameLst>
                                          <p:attrName>ppt_h</p:attrName>
                                        </p:attrNameLst>
                                      </p:cBhvr>
                                      <p:tavLst>
                                        <p:tav tm="0">
                                          <p:val>
                                            <p:fltVal val="0"/>
                                          </p:val>
                                        </p:tav>
                                        <p:tav tm="100000">
                                          <p:val>
                                            <p:strVal val="#ppt_h"/>
                                          </p:val>
                                        </p:tav>
                                      </p:tavLst>
                                    </p:anim>
                                    <p:animEffect transition="in" filter="fade">
                                      <p:cBhvr>
                                        <p:cTn id="108" dur="750"/>
                                        <p:tgtEl>
                                          <p:spTgt spid="47"/>
                                        </p:tgtEl>
                                      </p:cBhvr>
                                    </p:animEffect>
                                  </p:childTnLst>
                                </p:cTn>
                              </p:par>
                              <p:par>
                                <p:cTn id="109" presetID="10" presetClass="exit" presetSubtype="0" fill="hold" grpId="1" nodeType="withEffect">
                                  <p:stCondLst>
                                    <p:cond delay="1250"/>
                                  </p:stCondLst>
                                  <p:childTnLst>
                                    <p:animEffect transition="out" filter="fade">
                                      <p:cBhvr>
                                        <p:cTn id="110" dur="500"/>
                                        <p:tgtEl>
                                          <p:spTgt spid="47"/>
                                        </p:tgtEl>
                                      </p:cBhvr>
                                    </p:animEffect>
                                    <p:set>
                                      <p:cBhvr>
                                        <p:cTn id="111" dur="1" fill="hold">
                                          <p:stCondLst>
                                            <p:cond delay="499"/>
                                          </p:stCondLst>
                                        </p:cTn>
                                        <p:tgtEl>
                                          <p:spTgt spid="47"/>
                                        </p:tgtEl>
                                        <p:attrNameLst>
                                          <p:attrName>style.visibility</p:attrName>
                                        </p:attrNameLst>
                                      </p:cBhvr>
                                      <p:to>
                                        <p:strVal val="hidden"/>
                                      </p:to>
                                    </p:set>
                                  </p:childTnLst>
                                </p:cTn>
                              </p:par>
                              <p:par>
                                <p:cTn id="112" presetID="10" presetClass="exit" presetSubtype="0" fill="hold" grpId="1" nodeType="withEffect">
                                  <p:stCondLst>
                                    <p:cond delay="1500"/>
                                  </p:stCondLst>
                                  <p:childTnLst>
                                    <p:animEffect transition="out" filter="fade">
                                      <p:cBhvr>
                                        <p:cTn id="113" dur="500"/>
                                        <p:tgtEl>
                                          <p:spTgt spid="84"/>
                                        </p:tgtEl>
                                      </p:cBhvr>
                                    </p:animEffect>
                                    <p:set>
                                      <p:cBhvr>
                                        <p:cTn id="114" dur="1" fill="hold">
                                          <p:stCondLst>
                                            <p:cond delay="499"/>
                                          </p:stCondLst>
                                        </p:cTn>
                                        <p:tgtEl>
                                          <p:spTgt spid="84"/>
                                        </p:tgtEl>
                                        <p:attrNameLst>
                                          <p:attrName>style.visibility</p:attrName>
                                        </p:attrNameLst>
                                      </p:cBhvr>
                                      <p:to>
                                        <p:strVal val="hidden"/>
                                      </p:to>
                                    </p:set>
                                  </p:childTnLst>
                                </p:cTn>
                              </p:par>
                              <p:par>
                                <p:cTn id="115" presetID="10" presetClass="exit" presetSubtype="0" fill="hold" grpId="1" nodeType="withEffect">
                                  <p:stCondLst>
                                    <p:cond delay="1000"/>
                                  </p:stCondLst>
                                  <p:childTnLst>
                                    <p:animEffect transition="out" filter="fade">
                                      <p:cBhvr>
                                        <p:cTn id="116" dur="500"/>
                                        <p:tgtEl>
                                          <p:spTgt spid="11"/>
                                        </p:tgtEl>
                                      </p:cBhvr>
                                    </p:animEffect>
                                    <p:set>
                                      <p:cBhvr>
                                        <p:cTn id="117" dur="1" fill="hold">
                                          <p:stCondLst>
                                            <p:cond delay="499"/>
                                          </p:stCondLst>
                                        </p:cTn>
                                        <p:tgtEl>
                                          <p:spTgt spid="11"/>
                                        </p:tgtEl>
                                        <p:attrNameLst>
                                          <p:attrName>style.visibility</p:attrName>
                                        </p:attrNameLst>
                                      </p:cBhvr>
                                      <p:to>
                                        <p:strVal val="hidden"/>
                                      </p:to>
                                    </p:set>
                                  </p:childTnLst>
                                </p:cTn>
                              </p:par>
                              <p:par>
                                <p:cTn id="118" presetID="22" presetClass="entr" presetSubtype="4" fill="hold" grpId="0" nodeType="withEffect">
                                  <p:stCondLst>
                                    <p:cond delay="500"/>
                                  </p:stCondLst>
                                  <p:childTnLst>
                                    <p:set>
                                      <p:cBhvr>
                                        <p:cTn id="119" dur="1" fill="hold">
                                          <p:stCondLst>
                                            <p:cond delay="0"/>
                                          </p:stCondLst>
                                        </p:cTn>
                                        <p:tgtEl>
                                          <p:spTgt spid="79"/>
                                        </p:tgtEl>
                                        <p:attrNameLst>
                                          <p:attrName>style.visibility</p:attrName>
                                        </p:attrNameLst>
                                      </p:cBhvr>
                                      <p:to>
                                        <p:strVal val="visible"/>
                                      </p:to>
                                    </p:set>
                                    <p:animEffect transition="in" filter="wipe(down)">
                                      <p:cBhvr>
                                        <p:cTn id="120" dur="500"/>
                                        <p:tgtEl>
                                          <p:spTgt spid="79"/>
                                        </p:tgtEl>
                                      </p:cBhvr>
                                    </p:animEffect>
                                  </p:childTnLst>
                                </p:cTn>
                              </p:par>
                              <p:par>
                                <p:cTn id="121" presetID="10" presetClass="entr" presetSubtype="0" fill="hold" grpId="0" nodeType="withEffect">
                                  <p:stCondLst>
                                    <p:cond delay="500"/>
                                  </p:stCondLst>
                                  <p:childTnLst>
                                    <p:set>
                                      <p:cBhvr>
                                        <p:cTn id="122" dur="1" fill="hold">
                                          <p:stCondLst>
                                            <p:cond delay="0"/>
                                          </p:stCondLst>
                                        </p:cTn>
                                        <p:tgtEl>
                                          <p:spTgt spid="38"/>
                                        </p:tgtEl>
                                        <p:attrNameLst>
                                          <p:attrName>style.visibility</p:attrName>
                                        </p:attrNameLst>
                                      </p:cBhvr>
                                      <p:to>
                                        <p:strVal val="visible"/>
                                      </p:to>
                                    </p:set>
                                    <p:animEffect transition="in" filter="fade">
                                      <p:cBhvr>
                                        <p:cTn id="123" dur="500"/>
                                        <p:tgtEl>
                                          <p:spTgt spid="38"/>
                                        </p:tgtEl>
                                      </p:cBhvr>
                                    </p:animEffect>
                                  </p:childTnLst>
                                </p:cTn>
                              </p:par>
                              <p:par>
                                <p:cTn id="124" presetID="53" presetClass="entr" presetSubtype="16" fill="hold" grpId="0" nodeType="withEffect">
                                  <p:stCondLst>
                                    <p:cond delay="500"/>
                                  </p:stCondLst>
                                  <p:childTnLst>
                                    <p:set>
                                      <p:cBhvr>
                                        <p:cTn id="125" dur="1" fill="hold">
                                          <p:stCondLst>
                                            <p:cond delay="0"/>
                                          </p:stCondLst>
                                        </p:cTn>
                                        <p:tgtEl>
                                          <p:spTgt spid="46"/>
                                        </p:tgtEl>
                                        <p:attrNameLst>
                                          <p:attrName>style.visibility</p:attrName>
                                        </p:attrNameLst>
                                      </p:cBhvr>
                                      <p:to>
                                        <p:strVal val="visible"/>
                                      </p:to>
                                    </p:set>
                                    <p:anim calcmode="lin" valueType="num">
                                      <p:cBhvr>
                                        <p:cTn id="126" dur="750" fill="hold"/>
                                        <p:tgtEl>
                                          <p:spTgt spid="46"/>
                                        </p:tgtEl>
                                        <p:attrNameLst>
                                          <p:attrName>ppt_w</p:attrName>
                                        </p:attrNameLst>
                                      </p:cBhvr>
                                      <p:tavLst>
                                        <p:tav tm="0">
                                          <p:val>
                                            <p:fltVal val="0"/>
                                          </p:val>
                                        </p:tav>
                                        <p:tav tm="100000">
                                          <p:val>
                                            <p:strVal val="#ppt_w"/>
                                          </p:val>
                                        </p:tav>
                                      </p:tavLst>
                                    </p:anim>
                                    <p:anim calcmode="lin" valueType="num">
                                      <p:cBhvr>
                                        <p:cTn id="127" dur="750" fill="hold"/>
                                        <p:tgtEl>
                                          <p:spTgt spid="46"/>
                                        </p:tgtEl>
                                        <p:attrNameLst>
                                          <p:attrName>ppt_h</p:attrName>
                                        </p:attrNameLst>
                                      </p:cBhvr>
                                      <p:tavLst>
                                        <p:tav tm="0">
                                          <p:val>
                                            <p:fltVal val="0"/>
                                          </p:val>
                                        </p:tav>
                                        <p:tav tm="100000">
                                          <p:val>
                                            <p:strVal val="#ppt_h"/>
                                          </p:val>
                                        </p:tav>
                                      </p:tavLst>
                                    </p:anim>
                                    <p:animEffect transition="in" filter="fade">
                                      <p:cBhvr>
                                        <p:cTn id="128" dur="750"/>
                                        <p:tgtEl>
                                          <p:spTgt spid="46"/>
                                        </p:tgtEl>
                                      </p:cBhvr>
                                    </p:animEffect>
                                  </p:childTnLst>
                                </p:cTn>
                              </p:par>
                              <p:par>
                                <p:cTn id="129" presetID="10" presetClass="exit" presetSubtype="0" fill="hold" grpId="1" nodeType="withEffect">
                                  <p:stCondLst>
                                    <p:cond delay="1000"/>
                                  </p:stCondLst>
                                  <p:childTnLst>
                                    <p:animEffect transition="out" filter="fade">
                                      <p:cBhvr>
                                        <p:cTn id="130" dur="500"/>
                                        <p:tgtEl>
                                          <p:spTgt spid="46"/>
                                        </p:tgtEl>
                                      </p:cBhvr>
                                    </p:animEffect>
                                    <p:set>
                                      <p:cBhvr>
                                        <p:cTn id="131" dur="1" fill="hold">
                                          <p:stCondLst>
                                            <p:cond delay="499"/>
                                          </p:stCondLst>
                                        </p:cTn>
                                        <p:tgtEl>
                                          <p:spTgt spid="46"/>
                                        </p:tgtEl>
                                        <p:attrNameLst>
                                          <p:attrName>style.visibility</p:attrName>
                                        </p:attrNameLst>
                                      </p:cBhvr>
                                      <p:to>
                                        <p:strVal val="hidden"/>
                                      </p:to>
                                    </p:set>
                                  </p:childTnLst>
                                </p:cTn>
                              </p:par>
                              <p:par>
                                <p:cTn id="132" presetID="10" presetClass="entr" presetSubtype="0" fill="hold" grpId="0" nodeType="withEffect">
                                  <p:stCondLst>
                                    <p:cond delay="1000"/>
                                  </p:stCondLst>
                                  <p:childTnLst>
                                    <p:set>
                                      <p:cBhvr>
                                        <p:cTn id="133" dur="1" fill="hold">
                                          <p:stCondLst>
                                            <p:cond delay="0"/>
                                          </p:stCondLst>
                                        </p:cTn>
                                        <p:tgtEl>
                                          <p:spTgt spid="40"/>
                                        </p:tgtEl>
                                        <p:attrNameLst>
                                          <p:attrName>style.visibility</p:attrName>
                                        </p:attrNameLst>
                                      </p:cBhvr>
                                      <p:to>
                                        <p:strVal val="visible"/>
                                      </p:to>
                                    </p:set>
                                    <p:animEffect transition="in" filter="fade">
                                      <p:cBhvr>
                                        <p:cTn id="134" dur="500"/>
                                        <p:tgtEl>
                                          <p:spTgt spid="40"/>
                                        </p:tgtEl>
                                      </p:cBhvr>
                                    </p:animEffect>
                                  </p:childTnLst>
                                </p:cTn>
                              </p:par>
                              <p:par>
                                <p:cTn id="135" presetID="53" presetClass="entr" presetSubtype="16" fill="hold" grpId="0" nodeType="withEffect">
                                  <p:stCondLst>
                                    <p:cond delay="1000"/>
                                  </p:stCondLst>
                                  <p:childTnLst>
                                    <p:set>
                                      <p:cBhvr>
                                        <p:cTn id="136" dur="1" fill="hold">
                                          <p:stCondLst>
                                            <p:cond delay="0"/>
                                          </p:stCondLst>
                                        </p:cTn>
                                        <p:tgtEl>
                                          <p:spTgt spid="68"/>
                                        </p:tgtEl>
                                        <p:attrNameLst>
                                          <p:attrName>style.visibility</p:attrName>
                                        </p:attrNameLst>
                                      </p:cBhvr>
                                      <p:to>
                                        <p:strVal val="visible"/>
                                      </p:to>
                                    </p:set>
                                    <p:anim calcmode="lin" valueType="num">
                                      <p:cBhvr>
                                        <p:cTn id="137" dur="750" fill="hold"/>
                                        <p:tgtEl>
                                          <p:spTgt spid="68"/>
                                        </p:tgtEl>
                                        <p:attrNameLst>
                                          <p:attrName>ppt_w</p:attrName>
                                        </p:attrNameLst>
                                      </p:cBhvr>
                                      <p:tavLst>
                                        <p:tav tm="0">
                                          <p:val>
                                            <p:fltVal val="0"/>
                                          </p:val>
                                        </p:tav>
                                        <p:tav tm="100000">
                                          <p:val>
                                            <p:strVal val="#ppt_w"/>
                                          </p:val>
                                        </p:tav>
                                      </p:tavLst>
                                    </p:anim>
                                    <p:anim calcmode="lin" valueType="num">
                                      <p:cBhvr>
                                        <p:cTn id="138" dur="750" fill="hold"/>
                                        <p:tgtEl>
                                          <p:spTgt spid="68"/>
                                        </p:tgtEl>
                                        <p:attrNameLst>
                                          <p:attrName>ppt_h</p:attrName>
                                        </p:attrNameLst>
                                      </p:cBhvr>
                                      <p:tavLst>
                                        <p:tav tm="0">
                                          <p:val>
                                            <p:fltVal val="0"/>
                                          </p:val>
                                        </p:tav>
                                        <p:tav tm="100000">
                                          <p:val>
                                            <p:strVal val="#ppt_h"/>
                                          </p:val>
                                        </p:tav>
                                      </p:tavLst>
                                    </p:anim>
                                    <p:animEffect transition="in" filter="fade">
                                      <p:cBhvr>
                                        <p:cTn id="139" dur="750"/>
                                        <p:tgtEl>
                                          <p:spTgt spid="68"/>
                                        </p:tgtEl>
                                      </p:cBhvr>
                                    </p:animEffect>
                                  </p:childTnLst>
                                </p:cTn>
                              </p:par>
                              <p:par>
                                <p:cTn id="140" presetID="10" presetClass="exit" presetSubtype="0" fill="hold" grpId="1" nodeType="withEffect">
                                  <p:stCondLst>
                                    <p:cond delay="1500"/>
                                  </p:stCondLst>
                                  <p:childTnLst>
                                    <p:animEffect transition="out" filter="fade">
                                      <p:cBhvr>
                                        <p:cTn id="141" dur="500"/>
                                        <p:tgtEl>
                                          <p:spTgt spid="68"/>
                                        </p:tgtEl>
                                      </p:cBhvr>
                                    </p:animEffect>
                                    <p:set>
                                      <p:cBhvr>
                                        <p:cTn id="142" dur="1" fill="hold">
                                          <p:stCondLst>
                                            <p:cond delay="499"/>
                                          </p:stCondLst>
                                        </p:cTn>
                                        <p:tgtEl>
                                          <p:spTgt spid="68"/>
                                        </p:tgtEl>
                                        <p:attrNameLst>
                                          <p:attrName>style.visibility</p:attrName>
                                        </p:attrNameLst>
                                      </p:cBhvr>
                                      <p:to>
                                        <p:strVal val="hidden"/>
                                      </p:to>
                                    </p:set>
                                  </p:childTnLst>
                                </p:cTn>
                              </p:par>
                              <p:par>
                                <p:cTn id="143" presetID="10" presetClass="exit" presetSubtype="0" fill="hold" grpId="1" nodeType="withEffect">
                                  <p:stCondLst>
                                    <p:cond delay="1250"/>
                                  </p:stCondLst>
                                  <p:childTnLst>
                                    <p:animEffect transition="out" filter="fade">
                                      <p:cBhvr>
                                        <p:cTn id="144" dur="500"/>
                                        <p:tgtEl>
                                          <p:spTgt spid="79"/>
                                        </p:tgtEl>
                                      </p:cBhvr>
                                    </p:animEffect>
                                    <p:set>
                                      <p:cBhvr>
                                        <p:cTn id="145" dur="1" fill="hold">
                                          <p:stCondLst>
                                            <p:cond delay="499"/>
                                          </p:stCondLst>
                                        </p:cTn>
                                        <p:tgtEl>
                                          <p:spTgt spid="79"/>
                                        </p:tgtEl>
                                        <p:attrNameLst>
                                          <p:attrName>style.visibility</p:attrName>
                                        </p:attrNameLst>
                                      </p:cBhvr>
                                      <p:to>
                                        <p:strVal val="hidden"/>
                                      </p:to>
                                    </p:set>
                                  </p:childTnLst>
                                </p:cTn>
                              </p:par>
                              <p:par>
                                <p:cTn id="146" presetID="22" presetClass="entr" presetSubtype="4" fill="hold" grpId="0" nodeType="withEffect">
                                  <p:stCondLst>
                                    <p:cond delay="750"/>
                                  </p:stCondLst>
                                  <p:childTnLst>
                                    <p:set>
                                      <p:cBhvr>
                                        <p:cTn id="147" dur="1" fill="hold">
                                          <p:stCondLst>
                                            <p:cond delay="0"/>
                                          </p:stCondLst>
                                        </p:cTn>
                                        <p:tgtEl>
                                          <p:spTgt spid="80"/>
                                        </p:tgtEl>
                                        <p:attrNameLst>
                                          <p:attrName>style.visibility</p:attrName>
                                        </p:attrNameLst>
                                      </p:cBhvr>
                                      <p:to>
                                        <p:strVal val="visible"/>
                                      </p:to>
                                    </p:set>
                                    <p:animEffect transition="in" filter="wipe(down)">
                                      <p:cBhvr>
                                        <p:cTn id="148" dur="500"/>
                                        <p:tgtEl>
                                          <p:spTgt spid="80"/>
                                        </p:tgtEl>
                                      </p:cBhvr>
                                    </p:animEffect>
                                  </p:childTnLst>
                                </p:cTn>
                              </p:par>
                              <p:par>
                                <p:cTn id="149" presetID="10" presetClass="entr" presetSubtype="0" fill="hold" grpId="0" nodeType="withEffect">
                                  <p:stCondLst>
                                    <p:cond delay="750"/>
                                  </p:stCondLst>
                                  <p:childTnLst>
                                    <p:set>
                                      <p:cBhvr>
                                        <p:cTn id="150" dur="1" fill="hold">
                                          <p:stCondLst>
                                            <p:cond delay="0"/>
                                          </p:stCondLst>
                                        </p:cTn>
                                        <p:tgtEl>
                                          <p:spTgt spid="23"/>
                                        </p:tgtEl>
                                        <p:attrNameLst>
                                          <p:attrName>style.visibility</p:attrName>
                                        </p:attrNameLst>
                                      </p:cBhvr>
                                      <p:to>
                                        <p:strVal val="visible"/>
                                      </p:to>
                                    </p:set>
                                    <p:animEffect transition="in" filter="fade">
                                      <p:cBhvr>
                                        <p:cTn id="151" dur="500"/>
                                        <p:tgtEl>
                                          <p:spTgt spid="23"/>
                                        </p:tgtEl>
                                      </p:cBhvr>
                                    </p:animEffect>
                                  </p:childTnLst>
                                </p:cTn>
                              </p:par>
                              <p:par>
                                <p:cTn id="152" presetID="10" presetClass="entr" presetSubtype="0" fill="hold" grpId="0" nodeType="withEffect">
                                  <p:stCondLst>
                                    <p:cond delay="750"/>
                                  </p:stCondLst>
                                  <p:childTnLst>
                                    <p:set>
                                      <p:cBhvr>
                                        <p:cTn id="153" dur="1" fill="hold">
                                          <p:stCondLst>
                                            <p:cond delay="0"/>
                                          </p:stCondLst>
                                        </p:cTn>
                                        <p:tgtEl>
                                          <p:spTgt spid="14"/>
                                        </p:tgtEl>
                                        <p:attrNameLst>
                                          <p:attrName>style.visibility</p:attrName>
                                        </p:attrNameLst>
                                      </p:cBhvr>
                                      <p:to>
                                        <p:strVal val="visible"/>
                                      </p:to>
                                    </p:set>
                                    <p:animEffect transition="in" filter="fade">
                                      <p:cBhvr>
                                        <p:cTn id="154" dur="500"/>
                                        <p:tgtEl>
                                          <p:spTgt spid="14"/>
                                        </p:tgtEl>
                                      </p:cBhvr>
                                    </p:animEffect>
                                  </p:childTnLst>
                                </p:cTn>
                              </p:par>
                              <p:par>
                                <p:cTn id="155" presetID="53" presetClass="entr" presetSubtype="16" fill="hold" grpId="0" nodeType="withEffect">
                                  <p:stCondLst>
                                    <p:cond delay="1250"/>
                                  </p:stCondLst>
                                  <p:childTnLst>
                                    <p:set>
                                      <p:cBhvr>
                                        <p:cTn id="156" dur="1" fill="hold">
                                          <p:stCondLst>
                                            <p:cond delay="0"/>
                                          </p:stCondLst>
                                        </p:cTn>
                                        <p:tgtEl>
                                          <p:spTgt spid="56"/>
                                        </p:tgtEl>
                                        <p:attrNameLst>
                                          <p:attrName>style.visibility</p:attrName>
                                        </p:attrNameLst>
                                      </p:cBhvr>
                                      <p:to>
                                        <p:strVal val="visible"/>
                                      </p:to>
                                    </p:set>
                                    <p:anim calcmode="lin" valueType="num">
                                      <p:cBhvr>
                                        <p:cTn id="157" dur="750" fill="hold"/>
                                        <p:tgtEl>
                                          <p:spTgt spid="56"/>
                                        </p:tgtEl>
                                        <p:attrNameLst>
                                          <p:attrName>ppt_w</p:attrName>
                                        </p:attrNameLst>
                                      </p:cBhvr>
                                      <p:tavLst>
                                        <p:tav tm="0">
                                          <p:val>
                                            <p:fltVal val="0"/>
                                          </p:val>
                                        </p:tav>
                                        <p:tav tm="100000">
                                          <p:val>
                                            <p:strVal val="#ppt_w"/>
                                          </p:val>
                                        </p:tav>
                                      </p:tavLst>
                                    </p:anim>
                                    <p:anim calcmode="lin" valueType="num">
                                      <p:cBhvr>
                                        <p:cTn id="158" dur="750" fill="hold"/>
                                        <p:tgtEl>
                                          <p:spTgt spid="56"/>
                                        </p:tgtEl>
                                        <p:attrNameLst>
                                          <p:attrName>ppt_h</p:attrName>
                                        </p:attrNameLst>
                                      </p:cBhvr>
                                      <p:tavLst>
                                        <p:tav tm="0">
                                          <p:val>
                                            <p:fltVal val="0"/>
                                          </p:val>
                                        </p:tav>
                                        <p:tav tm="100000">
                                          <p:val>
                                            <p:strVal val="#ppt_h"/>
                                          </p:val>
                                        </p:tav>
                                      </p:tavLst>
                                    </p:anim>
                                    <p:animEffect transition="in" filter="fade">
                                      <p:cBhvr>
                                        <p:cTn id="159" dur="750"/>
                                        <p:tgtEl>
                                          <p:spTgt spid="56"/>
                                        </p:tgtEl>
                                      </p:cBhvr>
                                    </p:animEffect>
                                  </p:childTnLst>
                                </p:cTn>
                              </p:par>
                              <p:par>
                                <p:cTn id="160" presetID="10" presetClass="exit" presetSubtype="0" fill="hold" grpId="1" nodeType="withEffect">
                                  <p:stCondLst>
                                    <p:cond delay="1250"/>
                                  </p:stCondLst>
                                  <p:childTnLst>
                                    <p:animEffect transition="out" filter="fade">
                                      <p:cBhvr>
                                        <p:cTn id="161" dur="500"/>
                                        <p:tgtEl>
                                          <p:spTgt spid="56"/>
                                        </p:tgtEl>
                                      </p:cBhvr>
                                    </p:animEffect>
                                    <p:set>
                                      <p:cBhvr>
                                        <p:cTn id="162" dur="1" fill="hold">
                                          <p:stCondLst>
                                            <p:cond delay="499"/>
                                          </p:stCondLst>
                                        </p:cTn>
                                        <p:tgtEl>
                                          <p:spTgt spid="56"/>
                                        </p:tgtEl>
                                        <p:attrNameLst>
                                          <p:attrName>style.visibility</p:attrName>
                                        </p:attrNameLst>
                                      </p:cBhvr>
                                      <p:to>
                                        <p:strVal val="hidden"/>
                                      </p:to>
                                    </p:set>
                                  </p:childTnLst>
                                </p:cTn>
                              </p:par>
                              <p:par>
                                <p:cTn id="163" presetID="53" presetClass="entr" presetSubtype="16" fill="hold" grpId="0" nodeType="withEffect">
                                  <p:stCondLst>
                                    <p:cond delay="1250"/>
                                  </p:stCondLst>
                                  <p:childTnLst>
                                    <p:set>
                                      <p:cBhvr>
                                        <p:cTn id="164" dur="1" fill="hold">
                                          <p:stCondLst>
                                            <p:cond delay="0"/>
                                          </p:stCondLst>
                                        </p:cTn>
                                        <p:tgtEl>
                                          <p:spTgt spid="45"/>
                                        </p:tgtEl>
                                        <p:attrNameLst>
                                          <p:attrName>style.visibility</p:attrName>
                                        </p:attrNameLst>
                                      </p:cBhvr>
                                      <p:to>
                                        <p:strVal val="visible"/>
                                      </p:to>
                                    </p:set>
                                    <p:anim calcmode="lin" valueType="num">
                                      <p:cBhvr>
                                        <p:cTn id="165" dur="750" fill="hold"/>
                                        <p:tgtEl>
                                          <p:spTgt spid="45"/>
                                        </p:tgtEl>
                                        <p:attrNameLst>
                                          <p:attrName>ppt_w</p:attrName>
                                        </p:attrNameLst>
                                      </p:cBhvr>
                                      <p:tavLst>
                                        <p:tav tm="0">
                                          <p:val>
                                            <p:fltVal val="0"/>
                                          </p:val>
                                        </p:tav>
                                        <p:tav tm="100000">
                                          <p:val>
                                            <p:strVal val="#ppt_w"/>
                                          </p:val>
                                        </p:tav>
                                      </p:tavLst>
                                    </p:anim>
                                    <p:anim calcmode="lin" valueType="num">
                                      <p:cBhvr>
                                        <p:cTn id="166" dur="750" fill="hold"/>
                                        <p:tgtEl>
                                          <p:spTgt spid="45"/>
                                        </p:tgtEl>
                                        <p:attrNameLst>
                                          <p:attrName>ppt_h</p:attrName>
                                        </p:attrNameLst>
                                      </p:cBhvr>
                                      <p:tavLst>
                                        <p:tav tm="0">
                                          <p:val>
                                            <p:fltVal val="0"/>
                                          </p:val>
                                        </p:tav>
                                        <p:tav tm="100000">
                                          <p:val>
                                            <p:strVal val="#ppt_h"/>
                                          </p:val>
                                        </p:tav>
                                      </p:tavLst>
                                    </p:anim>
                                    <p:animEffect transition="in" filter="fade">
                                      <p:cBhvr>
                                        <p:cTn id="167" dur="750"/>
                                        <p:tgtEl>
                                          <p:spTgt spid="45"/>
                                        </p:tgtEl>
                                      </p:cBhvr>
                                    </p:animEffect>
                                  </p:childTnLst>
                                </p:cTn>
                              </p:par>
                              <p:par>
                                <p:cTn id="168" presetID="10" presetClass="exit" presetSubtype="0" fill="hold" grpId="1" nodeType="withEffect">
                                  <p:stCondLst>
                                    <p:cond delay="1750"/>
                                  </p:stCondLst>
                                  <p:childTnLst>
                                    <p:animEffect transition="out" filter="fade">
                                      <p:cBhvr>
                                        <p:cTn id="169" dur="500"/>
                                        <p:tgtEl>
                                          <p:spTgt spid="45"/>
                                        </p:tgtEl>
                                      </p:cBhvr>
                                    </p:animEffect>
                                    <p:set>
                                      <p:cBhvr>
                                        <p:cTn id="170" dur="1" fill="hold">
                                          <p:stCondLst>
                                            <p:cond delay="499"/>
                                          </p:stCondLst>
                                        </p:cTn>
                                        <p:tgtEl>
                                          <p:spTgt spid="45"/>
                                        </p:tgtEl>
                                        <p:attrNameLst>
                                          <p:attrName>style.visibility</p:attrName>
                                        </p:attrNameLst>
                                      </p:cBhvr>
                                      <p:to>
                                        <p:strVal val="hidden"/>
                                      </p:to>
                                    </p:set>
                                  </p:childTnLst>
                                </p:cTn>
                              </p:par>
                              <p:par>
                                <p:cTn id="171" presetID="10" presetClass="exit" presetSubtype="0" fill="hold" grpId="1" nodeType="withEffect">
                                  <p:stCondLst>
                                    <p:cond delay="1500"/>
                                  </p:stCondLst>
                                  <p:childTnLst>
                                    <p:animEffect transition="out" filter="fade">
                                      <p:cBhvr>
                                        <p:cTn id="172" dur="500"/>
                                        <p:tgtEl>
                                          <p:spTgt spid="80"/>
                                        </p:tgtEl>
                                      </p:cBhvr>
                                    </p:animEffect>
                                    <p:set>
                                      <p:cBhvr>
                                        <p:cTn id="173" dur="1" fill="hold">
                                          <p:stCondLst>
                                            <p:cond delay="499"/>
                                          </p:stCondLst>
                                        </p:cTn>
                                        <p:tgtEl>
                                          <p:spTgt spid="80"/>
                                        </p:tgtEl>
                                        <p:attrNameLst>
                                          <p:attrName>style.visibility</p:attrName>
                                        </p:attrNameLst>
                                      </p:cBhvr>
                                      <p:to>
                                        <p:strVal val="hidden"/>
                                      </p:to>
                                    </p:set>
                                  </p:childTnLst>
                                </p:cTn>
                              </p:par>
                              <p:par>
                                <p:cTn id="174" presetID="22" presetClass="entr" presetSubtype="2" fill="hold" grpId="0" nodeType="withEffect">
                                  <p:stCondLst>
                                    <p:cond delay="1000"/>
                                  </p:stCondLst>
                                  <p:childTnLst>
                                    <p:set>
                                      <p:cBhvr>
                                        <p:cTn id="175" dur="1" fill="hold">
                                          <p:stCondLst>
                                            <p:cond delay="0"/>
                                          </p:stCondLst>
                                        </p:cTn>
                                        <p:tgtEl>
                                          <p:spTgt spid="86"/>
                                        </p:tgtEl>
                                        <p:attrNameLst>
                                          <p:attrName>style.visibility</p:attrName>
                                        </p:attrNameLst>
                                      </p:cBhvr>
                                      <p:to>
                                        <p:strVal val="visible"/>
                                      </p:to>
                                    </p:set>
                                    <p:animEffect transition="in" filter="wipe(right)">
                                      <p:cBhvr>
                                        <p:cTn id="176" dur="500"/>
                                        <p:tgtEl>
                                          <p:spTgt spid="86"/>
                                        </p:tgtEl>
                                      </p:cBhvr>
                                    </p:animEffect>
                                  </p:childTnLst>
                                </p:cTn>
                              </p:par>
                              <p:par>
                                <p:cTn id="177" presetID="10" presetClass="entr" presetSubtype="0" fill="hold" grpId="0" nodeType="withEffect">
                                  <p:stCondLst>
                                    <p:cond delay="1000"/>
                                  </p:stCondLst>
                                  <p:childTnLst>
                                    <p:set>
                                      <p:cBhvr>
                                        <p:cTn id="178" dur="1" fill="hold">
                                          <p:stCondLst>
                                            <p:cond delay="0"/>
                                          </p:stCondLst>
                                        </p:cTn>
                                        <p:tgtEl>
                                          <p:spTgt spid="27"/>
                                        </p:tgtEl>
                                        <p:attrNameLst>
                                          <p:attrName>style.visibility</p:attrName>
                                        </p:attrNameLst>
                                      </p:cBhvr>
                                      <p:to>
                                        <p:strVal val="visible"/>
                                      </p:to>
                                    </p:set>
                                    <p:animEffect transition="in" filter="fade">
                                      <p:cBhvr>
                                        <p:cTn id="179" dur="500"/>
                                        <p:tgtEl>
                                          <p:spTgt spid="27"/>
                                        </p:tgtEl>
                                      </p:cBhvr>
                                    </p:animEffect>
                                  </p:childTnLst>
                                </p:cTn>
                              </p:par>
                              <p:par>
                                <p:cTn id="180" presetID="53" presetClass="entr" presetSubtype="16" fill="hold" grpId="0" nodeType="withEffect">
                                  <p:stCondLst>
                                    <p:cond delay="1000"/>
                                  </p:stCondLst>
                                  <p:childTnLst>
                                    <p:set>
                                      <p:cBhvr>
                                        <p:cTn id="181" dur="1" fill="hold">
                                          <p:stCondLst>
                                            <p:cond delay="0"/>
                                          </p:stCondLst>
                                        </p:cTn>
                                        <p:tgtEl>
                                          <p:spTgt spid="64"/>
                                        </p:tgtEl>
                                        <p:attrNameLst>
                                          <p:attrName>style.visibility</p:attrName>
                                        </p:attrNameLst>
                                      </p:cBhvr>
                                      <p:to>
                                        <p:strVal val="visible"/>
                                      </p:to>
                                    </p:set>
                                    <p:anim calcmode="lin" valueType="num">
                                      <p:cBhvr>
                                        <p:cTn id="182" dur="750" fill="hold"/>
                                        <p:tgtEl>
                                          <p:spTgt spid="64"/>
                                        </p:tgtEl>
                                        <p:attrNameLst>
                                          <p:attrName>ppt_w</p:attrName>
                                        </p:attrNameLst>
                                      </p:cBhvr>
                                      <p:tavLst>
                                        <p:tav tm="0">
                                          <p:val>
                                            <p:fltVal val="0"/>
                                          </p:val>
                                        </p:tav>
                                        <p:tav tm="100000">
                                          <p:val>
                                            <p:strVal val="#ppt_w"/>
                                          </p:val>
                                        </p:tav>
                                      </p:tavLst>
                                    </p:anim>
                                    <p:anim calcmode="lin" valueType="num">
                                      <p:cBhvr>
                                        <p:cTn id="183" dur="750" fill="hold"/>
                                        <p:tgtEl>
                                          <p:spTgt spid="64"/>
                                        </p:tgtEl>
                                        <p:attrNameLst>
                                          <p:attrName>ppt_h</p:attrName>
                                        </p:attrNameLst>
                                      </p:cBhvr>
                                      <p:tavLst>
                                        <p:tav tm="0">
                                          <p:val>
                                            <p:fltVal val="0"/>
                                          </p:val>
                                        </p:tav>
                                        <p:tav tm="100000">
                                          <p:val>
                                            <p:strVal val="#ppt_h"/>
                                          </p:val>
                                        </p:tav>
                                      </p:tavLst>
                                    </p:anim>
                                    <p:animEffect transition="in" filter="fade">
                                      <p:cBhvr>
                                        <p:cTn id="184" dur="750"/>
                                        <p:tgtEl>
                                          <p:spTgt spid="64"/>
                                        </p:tgtEl>
                                      </p:cBhvr>
                                    </p:animEffect>
                                  </p:childTnLst>
                                </p:cTn>
                              </p:par>
                              <p:par>
                                <p:cTn id="185" presetID="10" presetClass="exit" presetSubtype="0" fill="hold" grpId="1" nodeType="withEffect">
                                  <p:stCondLst>
                                    <p:cond delay="1500"/>
                                  </p:stCondLst>
                                  <p:childTnLst>
                                    <p:animEffect transition="out" filter="fade">
                                      <p:cBhvr>
                                        <p:cTn id="186" dur="500"/>
                                        <p:tgtEl>
                                          <p:spTgt spid="64"/>
                                        </p:tgtEl>
                                      </p:cBhvr>
                                    </p:animEffect>
                                    <p:set>
                                      <p:cBhvr>
                                        <p:cTn id="187" dur="1" fill="hold">
                                          <p:stCondLst>
                                            <p:cond delay="499"/>
                                          </p:stCondLst>
                                        </p:cTn>
                                        <p:tgtEl>
                                          <p:spTgt spid="64"/>
                                        </p:tgtEl>
                                        <p:attrNameLst>
                                          <p:attrName>style.visibility</p:attrName>
                                        </p:attrNameLst>
                                      </p:cBhvr>
                                      <p:to>
                                        <p:strVal val="hidden"/>
                                      </p:to>
                                    </p:set>
                                  </p:childTnLst>
                                </p:cTn>
                              </p:par>
                              <p:par>
                                <p:cTn id="188" presetID="10" presetClass="entr" presetSubtype="0" fill="hold" grpId="0" nodeType="withEffect">
                                  <p:stCondLst>
                                    <p:cond delay="1250"/>
                                  </p:stCondLst>
                                  <p:childTnLst>
                                    <p:set>
                                      <p:cBhvr>
                                        <p:cTn id="189" dur="1" fill="hold">
                                          <p:stCondLst>
                                            <p:cond delay="0"/>
                                          </p:stCondLst>
                                        </p:cTn>
                                        <p:tgtEl>
                                          <p:spTgt spid="30"/>
                                        </p:tgtEl>
                                        <p:attrNameLst>
                                          <p:attrName>style.visibility</p:attrName>
                                        </p:attrNameLst>
                                      </p:cBhvr>
                                      <p:to>
                                        <p:strVal val="visible"/>
                                      </p:to>
                                    </p:set>
                                    <p:animEffect transition="in" filter="fade">
                                      <p:cBhvr>
                                        <p:cTn id="190" dur="500"/>
                                        <p:tgtEl>
                                          <p:spTgt spid="30"/>
                                        </p:tgtEl>
                                      </p:cBhvr>
                                    </p:animEffect>
                                  </p:childTnLst>
                                </p:cTn>
                              </p:par>
                              <p:par>
                                <p:cTn id="191" presetID="53" presetClass="entr" presetSubtype="16" fill="hold" grpId="0" nodeType="withEffect">
                                  <p:stCondLst>
                                    <p:cond delay="1250"/>
                                  </p:stCondLst>
                                  <p:childTnLst>
                                    <p:set>
                                      <p:cBhvr>
                                        <p:cTn id="192" dur="1" fill="hold">
                                          <p:stCondLst>
                                            <p:cond delay="0"/>
                                          </p:stCondLst>
                                        </p:cTn>
                                        <p:tgtEl>
                                          <p:spTgt spid="71"/>
                                        </p:tgtEl>
                                        <p:attrNameLst>
                                          <p:attrName>style.visibility</p:attrName>
                                        </p:attrNameLst>
                                      </p:cBhvr>
                                      <p:to>
                                        <p:strVal val="visible"/>
                                      </p:to>
                                    </p:set>
                                    <p:anim calcmode="lin" valueType="num">
                                      <p:cBhvr>
                                        <p:cTn id="193" dur="750" fill="hold"/>
                                        <p:tgtEl>
                                          <p:spTgt spid="71"/>
                                        </p:tgtEl>
                                        <p:attrNameLst>
                                          <p:attrName>ppt_w</p:attrName>
                                        </p:attrNameLst>
                                      </p:cBhvr>
                                      <p:tavLst>
                                        <p:tav tm="0">
                                          <p:val>
                                            <p:fltVal val="0"/>
                                          </p:val>
                                        </p:tav>
                                        <p:tav tm="100000">
                                          <p:val>
                                            <p:strVal val="#ppt_w"/>
                                          </p:val>
                                        </p:tav>
                                      </p:tavLst>
                                    </p:anim>
                                    <p:anim calcmode="lin" valueType="num">
                                      <p:cBhvr>
                                        <p:cTn id="194" dur="750" fill="hold"/>
                                        <p:tgtEl>
                                          <p:spTgt spid="71"/>
                                        </p:tgtEl>
                                        <p:attrNameLst>
                                          <p:attrName>ppt_h</p:attrName>
                                        </p:attrNameLst>
                                      </p:cBhvr>
                                      <p:tavLst>
                                        <p:tav tm="0">
                                          <p:val>
                                            <p:fltVal val="0"/>
                                          </p:val>
                                        </p:tav>
                                        <p:tav tm="100000">
                                          <p:val>
                                            <p:strVal val="#ppt_h"/>
                                          </p:val>
                                        </p:tav>
                                      </p:tavLst>
                                    </p:anim>
                                    <p:animEffect transition="in" filter="fade">
                                      <p:cBhvr>
                                        <p:cTn id="195" dur="750"/>
                                        <p:tgtEl>
                                          <p:spTgt spid="71"/>
                                        </p:tgtEl>
                                      </p:cBhvr>
                                    </p:animEffect>
                                  </p:childTnLst>
                                </p:cTn>
                              </p:par>
                              <p:par>
                                <p:cTn id="196" presetID="10" presetClass="exit" presetSubtype="0" fill="hold" grpId="1" nodeType="withEffect">
                                  <p:stCondLst>
                                    <p:cond delay="1750"/>
                                  </p:stCondLst>
                                  <p:childTnLst>
                                    <p:animEffect transition="out" filter="fade">
                                      <p:cBhvr>
                                        <p:cTn id="197" dur="500"/>
                                        <p:tgtEl>
                                          <p:spTgt spid="71"/>
                                        </p:tgtEl>
                                      </p:cBhvr>
                                    </p:animEffect>
                                    <p:set>
                                      <p:cBhvr>
                                        <p:cTn id="198" dur="1" fill="hold">
                                          <p:stCondLst>
                                            <p:cond delay="499"/>
                                          </p:stCondLst>
                                        </p:cTn>
                                        <p:tgtEl>
                                          <p:spTgt spid="71"/>
                                        </p:tgtEl>
                                        <p:attrNameLst>
                                          <p:attrName>style.visibility</p:attrName>
                                        </p:attrNameLst>
                                      </p:cBhvr>
                                      <p:to>
                                        <p:strVal val="hidden"/>
                                      </p:to>
                                    </p:set>
                                  </p:childTnLst>
                                </p:cTn>
                              </p:par>
                              <p:par>
                                <p:cTn id="199" presetID="10" presetClass="entr" presetSubtype="0" fill="hold" grpId="0" nodeType="withEffect">
                                  <p:stCondLst>
                                    <p:cond delay="1500"/>
                                  </p:stCondLst>
                                  <p:childTnLst>
                                    <p:set>
                                      <p:cBhvr>
                                        <p:cTn id="200" dur="1" fill="hold">
                                          <p:stCondLst>
                                            <p:cond delay="0"/>
                                          </p:stCondLst>
                                        </p:cTn>
                                        <p:tgtEl>
                                          <p:spTgt spid="22"/>
                                        </p:tgtEl>
                                        <p:attrNameLst>
                                          <p:attrName>style.visibility</p:attrName>
                                        </p:attrNameLst>
                                      </p:cBhvr>
                                      <p:to>
                                        <p:strVal val="visible"/>
                                      </p:to>
                                    </p:set>
                                    <p:animEffect transition="in" filter="fade">
                                      <p:cBhvr>
                                        <p:cTn id="201" dur="500"/>
                                        <p:tgtEl>
                                          <p:spTgt spid="22"/>
                                        </p:tgtEl>
                                      </p:cBhvr>
                                    </p:animEffect>
                                  </p:childTnLst>
                                </p:cTn>
                              </p:par>
                              <p:par>
                                <p:cTn id="202" presetID="53" presetClass="entr" presetSubtype="16" fill="hold" grpId="0" nodeType="withEffect">
                                  <p:stCondLst>
                                    <p:cond delay="1500"/>
                                  </p:stCondLst>
                                  <p:childTnLst>
                                    <p:set>
                                      <p:cBhvr>
                                        <p:cTn id="203" dur="1" fill="hold">
                                          <p:stCondLst>
                                            <p:cond delay="0"/>
                                          </p:stCondLst>
                                        </p:cTn>
                                        <p:tgtEl>
                                          <p:spTgt spid="48"/>
                                        </p:tgtEl>
                                        <p:attrNameLst>
                                          <p:attrName>style.visibility</p:attrName>
                                        </p:attrNameLst>
                                      </p:cBhvr>
                                      <p:to>
                                        <p:strVal val="visible"/>
                                      </p:to>
                                    </p:set>
                                    <p:anim calcmode="lin" valueType="num">
                                      <p:cBhvr>
                                        <p:cTn id="204" dur="750" fill="hold"/>
                                        <p:tgtEl>
                                          <p:spTgt spid="48"/>
                                        </p:tgtEl>
                                        <p:attrNameLst>
                                          <p:attrName>ppt_w</p:attrName>
                                        </p:attrNameLst>
                                      </p:cBhvr>
                                      <p:tavLst>
                                        <p:tav tm="0">
                                          <p:val>
                                            <p:fltVal val="0"/>
                                          </p:val>
                                        </p:tav>
                                        <p:tav tm="100000">
                                          <p:val>
                                            <p:strVal val="#ppt_w"/>
                                          </p:val>
                                        </p:tav>
                                      </p:tavLst>
                                    </p:anim>
                                    <p:anim calcmode="lin" valueType="num">
                                      <p:cBhvr>
                                        <p:cTn id="205" dur="750" fill="hold"/>
                                        <p:tgtEl>
                                          <p:spTgt spid="48"/>
                                        </p:tgtEl>
                                        <p:attrNameLst>
                                          <p:attrName>ppt_h</p:attrName>
                                        </p:attrNameLst>
                                      </p:cBhvr>
                                      <p:tavLst>
                                        <p:tav tm="0">
                                          <p:val>
                                            <p:fltVal val="0"/>
                                          </p:val>
                                        </p:tav>
                                        <p:tav tm="100000">
                                          <p:val>
                                            <p:strVal val="#ppt_h"/>
                                          </p:val>
                                        </p:tav>
                                      </p:tavLst>
                                    </p:anim>
                                    <p:animEffect transition="in" filter="fade">
                                      <p:cBhvr>
                                        <p:cTn id="206" dur="750"/>
                                        <p:tgtEl>
                                          <p:spTgt spid="48"/>
                                        </p:tgtEl>
                                      </p:cBhvr>
                                    </p:animEffect>
                                  </p:childTnLst>
                                </p:cTn>
                              </p:par>
                              <p:par>
                                <p:cTn id="207" presetID="10" presetClass="exit" presetSubtype="0" fill="hold" grpId="1" nodeType="withEffect">
                                  <p:stCondLst>
                                    <p:cond delay="2000"/>
                                  </p:stCondLst>
                                  <p:childTnLst>
                                    <p:animEffect transition="out" filter="fade">
                                      <p:cBhvr>
                                        <p:cTn id="208" dur="500"/>
                                        <p:tgtEl>
                                          <p:spTgt spid="48"/>
                                        </p:tgtEl>
                                      </p:cBhvr>
                                    </p:animEffect>
                                    <p:set>
                                      <p:cBhvr>
                                        <p:cTn id="209" dur="1" fill="hold">
                                          <p:stCondLst>
                                            <p:cond delay="499"/>
                                          </p:stCondLst>
                                        </p:cTn>
                                        <p:tgtEl>
                                          <p:spTgt spid="48"/>
                                        </p:tgtEl>
                                        <p:attrNameLst>
                                          <p:attrName>style.visibility</p:attrName>
                                        </p:attrNameLst>
                                      </p:cBhvr>
                                      <p:to>
                                        <p:strVal val="hidden"/>
                                      </p:to>
                                    </p:set>
                                  </p:childTnLst>
                                </p:cTn>
                              </p:par>
                              <p:par>
                                <p:cTn id="210" presetID="10" presetClass="exit" presetSubtype="0" fill="hold" grpId="1" nodeType="withEffect">
                                  <p:stCondLst>
                                    <p:cond delay="1750"/>
                                  </p:stCondLst>
                                  <p:childTnLst>
                                    <p:animEffect transition="out" filter="fade">
                                      <p:cBhvr>
                                        <p:cTn id="211" dur="500"/>
                                        <p:tgtEl>
                                          <p:spTgt spid="86"/>
                                        </p:tgtEl>
                                      </p:cBhvr>
                                    </p:animEffect>
                                    <p:set>
                                      <p:cBhvr>
                                        <p:cTn id="212" dur="1" fill="hold">
                                          <p:stCondLst>
                                            <p:cond delay="499"/>
                                          </p:stCondLst>
                                        </p:cTn>
                                        <p:tgtEl>
                                          <p:spTgt spid="86"/>
                                        </p:tgtEl>
                                        <p:attrNameLst>
                                          <p:attrName>style.visibility</p:attrName>
                                        </p:attrNameLst>
                                      </p:cBhvr>
                                      <p:to>
                                        <p:strVal val="hidden"/>
                                      </p:to>
                                    </p:set>
                                  </p:childTnLst>
                                </p:cTn>
                              </p:par>
                              <p:par>
                                <p:cTn id="213" presetID="22" presetClass="entr" presetSubtype="4" fill="hold" grpId="0" nodeType="withEffect">
                                  <p:stCondLst>
                                    <p:cond delay="1250"/>
                                  </p:stCondLst>
                                  <p:childTnLst>
                                    <p:set>
                                      <p:cBhvr>
                                        <p:cTn id="214" dur="1" fill="hold">
                                          <p:stCondLst>
                                            <p:cond delay="0"/>
                                          </p:stCondLst>
                                        </p:cTn>
                                        <p:tgtEl>
                                          <p:spTgt spid="88"/>
                                        </p:tgtEl>
                                        <p:attrNameLst>
                                          <p:attrName>style.visibility</p:attrName>
                                        </p:attrNameLst>
                                      </p:cBhvr>
                                      <p:to>
                                        <p:strVal val="visible"/>
                                      </p:to>
                                    </p:set>
                                    <p:animEffect transition="in" filter="wipe(down)">
                                      <p:cBhvr>
                                        <p:cTn id="215" dur="500"/>
                                        <p:tgtEl>
                                          <p:spTgt spid="88"/>
                                        </p:tgtEl>
                                      </p:cBhvr>
                                    </p:animEffect>
                                  </p:childTnLst>
                                </p:cTn>
                              </p:par>
                              <p:par>
                                <p:cTn id="216" presetID="10" presetClass="entr" presetSubtype="0" fill="hold" grpId="0" nodeType="withEffect">
                                  <p:stCondLst>
                                    <p:cond delay="1250"/>
                                  </p:stCondLst>
                                  <p:childTnLst>
                                    <p:set>
                                      <p:cBhvr>
                                        <p:cTn id="217" dur="1" fill="hold">
                                          <p:stCondLst>
                                            <p:cond delay="0"/>
                                          </p:stCondLst>
                                        </p:cTn>
                                        <p:tgtEl>
                                          <p:spTgt spid="32"/>
                                        </p:tgtEl>
                                        <p:attrNameLst>
                                          <p:attrName>style.visibility</p:attrName>
                                        </p:attrNameLst>
                                      </p:cBhvr>
                                      <p:to>
                                        <p:strVal val="visible"/>
                                      </p:to>
                                    </p:set>
                                    <p:animEffect transition="in" filter="fade">
                                      <p:cBhvr>
                                        <p:cTn id="218" dur="500"/>
                                        <p:tgtEl>
                                          <p:spTgt spid="32"/>
                                        </p:tgtEl>
                                      </p:cBhvr>
                                    </p:animEffect>
                                  </p:childTnLst>
                                </p:cTn>
                              </p:par>
                              <p:par>
                                <p:cTn id="219" presetID="53" presetClass="entr" presetSubtype="16" fill="hold" grpId="0" nodeType="withEffect">
                                  <p:stCondLst>
                                    <p:cond delay="1250"/>
                                  </p:stCondLst>
                                  <p:childTnLst>
                                    <p:set>
                                      <p:cBhvr>
                                        <p:cTn id="220" dur="1" fill="hold">
                                          <p:stCondLst>
                                            <p:cond delay="0"/>
                                          </p:stCondLst>
                                        </p:cTn>
                                        <p:tgtEl>
                                          <p:spTgt spid="66"/>
                                        </p:tgtEl>
                                        <p:attrNameLst>
                                          <p:attrName>style.visibility</p:attrName>
                                        </p:attrNameLst>
                                      </p:cBhvr>
                                      <p:to>
                                        <p:strVal val="visible"/>
                                      </p:to>
                                    </p:set>
                                    <p:anim calcmode="lin" valueType="num">
                                      <p:cBhvr>
                                        <p:cTn id="221" dur="750" fill="hold"/>
                                        <p:tgtEl>
                                          <p:spTgt spid="66"/>
                                        </p:tgtEl>
                                        <p:attrNameLst>
                                          <p:attrName>ppt_w</p:attrName>
                                        </p:attrNameLst>
                                      </p:cBhvr>
                                      <p:tavLst>
                                        <p:tav tm="0">
                                          <p:val>
                                            <p:fltVal val="0"/>
                                          </p:val>
                                        </p:tav>
                                        <p:tav tm="100000">
                                          <p:val>
                                            <p:strVal val="#ppt_w"/>
                                          </p:val>
                                        </p:tav>
                                      </p:tavLst>
                                    </p:anim>
                                    <p:anim calcmode="lin" valueType="num">
                                      <p:cBhvr>
                                        <p:cTn id="222" dur="750" fill="hold"/>
                                        <p:tgtEl>
                                          <p:spTgt spid="66"/>
                                        </p:tgtEl>
                                        <p:attrNameLst>
                                          <p:attrName>ppt_h</p:attrName>
                                        </p:attrNameLst>
                                      </p:cBhvr>
                                      <p:tavLst>
                                        <p:tav tm="0">
                                          <p:val>
                                            <p:fltVal val="0"/>
                                          </p:val>
                                        </p:tav>
                                        <p:tav tm="100000">
                                          <p:val>
                                            <p:strVal val="#ppt_h"/>
                                          </p:val>
                                        </p:tav>
                                      </p:tavLst>
                                    </p:anim>
                                    <p:animEffect transition="in" filter="fade">
                                      <p:cBhvr>
                                        <p:cTn id="223" dur="750"/>
                                        <p:tgtEl>
                                          <p:spTgt spid="66"/>
                                        </p:tgtEl>
                                      </p:cBhvr>
                                    </p:animEffect>
                                  </p:childTnLst>
                                </p:cTn>
                              </p:par>
                              <p:par>
                                <p:cTn id="224" presetID="10" presetClass="exit" presetSubtype="0" fill="hold" grpId="1" nodeType="withEffect">
                                  <p:stCondLst>
                                    <p:cond delay="1750"/>
                                  </p:stCondLst>
                                  <p:childTnLst>
                                    <p:animEffect transition="out" filter="fade">
                                      <p:cBhvr>
                                        <p:cTn id="225" dur="500"/>
                                        <p:tgtEl>
                                          <p:spTgt spid="66"/>
                                        </p:tgtEl>
                                      </p:cBhvr>
                                    </p:animEffect>
                                    <p:set>
                                      <p:cBhvr>
                                        <p:cTn id="226" dur="1" fill="hold">
                                          <p:stCondLst>
                                            <p:cond delay="499"/>
                                          </p:stCondLst>
                                        </p:cTn>
                                        <p:tgtEl>
                                          <p:spTgt spid="66"/>
                                        </p:tgtEl>
                                        <p:attrNameLst>
                                          <p:attrName>style.visibility</p:attrName>
                                        </p:attrNameLst>
                                      </p:cBhvr>
                                      <p:to>
                                        <p:strVal val="hidden"/>
                                      </p:to>
                                    </p:set>
                                  </p:childTnLst>
                                </p:cTn>
                              </p:par>
                              <p:par>
                                <p:cTn id="227" presetID="10" presetClass="entr" presetSubtype="0" fill="hold" grpId="0" nodeType="withEffect">
                                  <p:stCondLst>
                                    <p:cond delay="1750"/>
                                  </p:stCondLst>
                                  <p:childTnLst>
                                    <p:set>
                                      <p:cBhvr>
                                        <p:cTn id="228" dur="1" fill="hold">
                                          <p:stCondLst>
                                            <p:cond delay="0"/>
                                          </p:stCondLst>
                                        </p:cTn>
                                        <p:tgtEl>
                                          <p:spTgt spid="35"/>
                                        </p:tgtEl>
                                        <p:attrNameLst>
                                          <p:attrName>style.visibility</p:attrName>
                                        </p:attrNameLst>
                                      </p:cBhvr>
                                      <p:to>
                                        <p:strVal val="visible"/>
                                      </p:to>
                                    </p:set>
                                    <p:animEffect transition="in" filter="fade">
                                      <p:cBhvr>
                                        <p:cTn id="229" dur="500"/>
                                        <p:tgtEl>
                                          <p:spTgt spid="35"/>
                                        </p:tgtEl>
                                      </p:cBhvr>
                                    </p:animEffect>
                                  </p:childTnLst>
                                </p:cTn>
                              </p:par>
                              <p:par>
                                <p:cTn id="230" presetID="53" presetClass="entr" presetSubtype="16" fill="hold" grpId="0" nodeType="withEffect">
                                  <p:stCondLst>
                                    <p:cond delay="1750"/>
                                  </p:stCondLst>
                                  <p:childTnLst>
                                    <p:set>
                                      <p:cBhvr>
                                        <p:cTn id="231" dur="1" fill="hold">
                                          <p:stCondLst>
                                            <p:cond delay="0"/>
                                          </p:stCondLst>
                                        </p:cTn>
                                        <p:tgtEl>
                                          <p:spTgt spid="67"/>
                                        </p:tgtEl>
                                        <p:attrNameLst>
                                          <p:attrName>style.visibility</p:attrName>
                                        </p:attrNameLst>
                                      </p:cBhvr>
                                      <p:to>
                                        <p:strVal val="visible"/>
                                      </p:to>
                                    </p:set>
                                    <p:anim calcmode="lin" valueType="num">
                                      <p:cBhvr>
                                        <p:cTn id="232" dur="750" fill="hold"/>
                                        <p:tgtEl>
                                          <p:spTgt spid="67"/>
                                        </p:tgtEl>
                                        <p:attrNameLst>
                                          <p:attrName>ppt_w</p:attrName>
                                        </p:attrNameLst>
                                      </p:cBhvr>
                                      <p:tavLst>
                                        <p:tav tm="0">
                                          <p:val>
                                            <p:fltVal val="0"/>
                                          </p:val>
                                        </p:tav>
                                        <p:tav tm="100000">
                                          <p:val>
                                            <p:strVal val="#ppt_w"/>
                                          </p:val>
                                        </p:tav>
                                      </p:tavLst>
                                    </p:anim>
                                    <p:anim calcmode="lin" valueType="num">
                                      <p:cBhvr>
                                        <p:cTn id="233" dur="750" fill="hold"/>
                                        <p:tgtEl>
                                          <p:spTgt spid="67"/>
                                        </p:tgtEl>
                                        <p:attrNameLst>
                                          <p:attrName>ppt_h</p:attrName>
                                        </p:attrNameLst>
                                      </p:cBhvr>
                                      <p:tavLst>
                                        <p:tav tm="0">
                                          <p:val>
                                            <p:fltVal val="0"/>
                                          </p:val>
                                        </p:tav>
                                        <p:tav tm="100000">
                                          <p:val>
                                            <p:strVal val="#ppt_h"/>
                                          </p:val>
                                        </p:tav>
                                      </p:tavLst>
                                    </p:anim>
                                    <p:animEffect transition="in" filter="fade">
                                      <p:cBhvr>
                                        <p:cTn id="234" dur="750"/>
                                        <p:tgtEl>
                                          <p:spTgt spid="67"/>
                                        </p:tgtEl>
                                      </p:cBhvr>
                                    </p:animEffect>
                                  </p:childTnLst>
                                </p:cTn>
                              </p:par>
                              <p:par>
                                <p:cTn id="235" presetID="10" presetClass="exit" presetSubtype="0" fill="hold" grpId="1" nodeType="withEffect">
                                  <p:stCondLst>
                                    <p:cond delay="2250"/>
                                  </p:stCondLst>
                                  <p:childTnLst>
                                    <p:animEffect transition="out" filter="fade">
                                      <p:cBhvr>
                                        <p:cTn id="236" dur="500"/>
                                        <p:tgtEl>
                                          <p:spTgt spid="67"/>
                                        </p:tgtEl>
                                      </p:cBhvr>
                                    </p:animEffect>
                                    <p:set>
                                      <p:cBhvr>
                                        <p:cTn id="237" dur="1" fill="hold">
                                          <p:stCondLst>
                                            <p:cond delay="499"/>
                                          </p:stCondLst>
                                        </p:cTn>
                                        <p:tgtEl>
                                          <p:spTgt spid="67"/>
                                        </p:tgtEl>
                                        <p:attrNameLst>
                                          <p:attrName>style.visibility</p:attrName>
                                        </p:attrNameLst>
                                      </p:cBhvr>
                                      <p:to>
                                        <p:strVal val="hidden"/>
                                      </p:to>
                                    </p:set>
                                  </p:childTnLst>
                                </p:cTn>
                              </p:par>
                              <p:par>
                                <p:cTn id="238" presetID="10" presetClass="exit" presetSubtype="0" fill="hold" grpId="1" nodeType="withEffect">
                                  <p:stCondLst>
                                    <p:cond delay="2000"/>
                                  </p:stCondLst>
                                  <p:childTnLst>
                                    <p:animEffect transition="out" filter="fade">
                                      <p:cBhvr>
                                        <p:cTn id="239" dur="500"/>
                                        <p:tgtEl>
                                          <p:spTgt spid="88"/>
                                        </p:tgtEl>
                                      </p:cBhvr>
                                    </p:animEffect>
                                    <p:set>
                                      <p:cBhvr>
                                        <p:cTn id="240" dur="1" fill="hold">
                                          <p:stCondLst>
                                            <p:cond delay="499"/>
                                          </p:stCondLst>
                                        </p:cTn>
                                        <p:tgtEl>
                                          <p:spTgt spid="88"/>
                                        </p:tgtEl>
                                        <p:attrNameLst>
                                          <p:attrName>style.visibility</p:attrName>
                                        </p:attrNameLst>
                                      </p:cBhvr>
                                      <p:to>
                                        <p:strVal val="hidden"/>
                                      </p:to>
                                    </p:set>
                                  </p:childTnLst>
                                </p:cTn>
                              </p:par>
                              <p:par>
                                <p:cTn id="241" presetID="22" presetClass="entr" presetSubtype="8" fill="hold" grpId="0" nodeType="withEffect">
                                  <p:stCondLst>
                                    <p:cond delay="1500"/>
                                  </p:stCondLst>
                                  <p:childTnLst>
                                    <p:set>
                                      <p:cBhvr>
                                        <p:cTn id="242" dur="1" fill="hold">
                                          <p:stCondLst>
                                            <p:cond delay="0"/>
                                          </p:stCondLst>
                                        </p:cTn>
                                        <p:tgtEl>
                                          <p:spTgt spid="77"/>
                                        </p:tgtEl>
                                        <p:attrNameLst>
                                          <p:attrName>style.visibility</p:attrName>
                                        </p:attrNameLst>
                                      </p:cBhvr>
                                      <p:to>
                                        <p:strVal val="visible"/>
                                      </p:to>
                                    </p:set>
                                    <p:animEffect transition="in" filter="wipe(left)">
                                      <p:cBhvr>
                                        <p:cTn id="243" dur="1000"/>
                                        <p:tgtEl>
                                          <p:spTgt spid="77"/>
                                        </p:tgtEl>
                                      </p:cBhvr>
                                    </p:animEffect>
                                  </p:childTnLst>
                                </p:cTn>
                              </p:par>
                              <p:par>
                                <p:cTn id="244" presetID="22" presetClass="entr" presetSubtype="8" fill="hold" grpId="0" nodeType="withEffect">
                                  <p:stCondLst>
                                    <p:cond delay="1500"/>
                                  </p:stCondLst>
                                  <p:childTnLst>
                                    <p:set>
                                      <p:cBhvr>
                                        <p:cTn id="245" dur="1" fill="hold">
                                          <p:stCondLst>
                                            <p:cond delay="0"/>
                                          </p:stCondLst>
                                        </p:cTn>
                                        <p:tgtEl>
                                          <p:spTgt spid="10"/>
                                        </p:tgtEl>
                                        <p:attrNameLst>
                                          <p:attrName>style.visibility</p:attrName>
                                        </p:attrNameLst>
                                      </p:cBhvr>
                                      <p:to>
                                        <p:strVal val="visible"/>
                                      </p:to>
                                    </p:set>
                                    <p:animEffect transition="in" filter="wipe(left)">
                                      <p:cBhvr>
                                        <p:cTn id="246" dur="500"/>
                                        <p:tgtEl>
                                          <p:spTgt spid="10"/>
                                        </p:tgtEl>
                                      </p:cBhvr>
                                    </p:animEffect>
                                  </p:childTnLst>
                                </p:cTn>
                              </p:par>
                              <p:par>
                                <p:cTn id="247" presetID="10" presetClass="entr" presetSubtype="0" fill="hold" grpId="0" nodeType="withEffect">
                                  <p:stCondLst>
                                    <p:cond delay="1500"/>
                                  </p:stCondLst>
                                  <p:childTnLst>
                                    <p:set>
                                      <p:cBhvr>
                                        <p:cTn id="248" dur="1" fill="hold">
                                          <p:stCondLst>
                                            <p:cond delay="0"/>
                                          </p:stCondLst>
                                        </p:cTn>
                                        <p:tgtEl>
                                          <p:spTgt spid="36"/>
                                        </p:tgtEl>
                                        <p:attrNameLst>
                                          <p:attrName>style.visibility</p:attrName>
                                        </p:attrNameLst>
                                      </p:cBhvr>
                                      <p:to>
                                        <p:strVal val="visible"/>
                                      </p:to>
                                    </p:set>
                                    <p:animEffect transition="in" filter="fade">
                                      <p:cBhvr>
                                        <p:cTn id="249" dur="500"/>
                                        <p:tgtEl>
                                          <p:spTgt spid="36"/>
                                        </p:tgtEl>
                                      </p:cBhvr>
                                    </p:animEffect>
                                  </p:childTnLst>
                                </p:cTn>
                              </p:par>
                              <p:par>
                                <p:cTn id="250" presetID="53" presetClass="entr" presetSubtype="16" fill="hold" grpId="0" nodeType="withEffect">
                                  <p:stCondLst>
                                    <p:cond delay="1500"/>
                                  </p:stCondLst>
                                  <p:childTnLst>
                                    <p:set>
                                      <p:cBhvr>
                                        <p:cTn id="251" dur="1" fill="hold">
                                          <p:stCondLst>
                                            <p:cond delay="0"/>
                                          </p:stCondLst>
                                        </p:cTn>
                                        <p:tgtEl>
                                          <p:spTgt spid="61"/>
                                        </p:tgtEl>
                                        <p:attrNameLst>
                                          <p:attrName>style.visibility</p:attrName>
                                        </p:attrNameLst>
                                      </p:cBhvr>
                                      <p:to>
                                        <p:strVal val="visible"/>
                                      </p:to>
                                    </p:set>
                                    <p:anim calcmode="lin" valueType="num">
                                      <p:cBhvr>
                                        <p:cTn id="252" dur="750" fill="hold"/>
                                        <p:tgtEl>
                                          <p:spTgt spid="61"/>
                                        </p:tgtEl>
                                        <p:attrNameLst>
                                          <p:attrName>ppt_w</p:attrName>
                                        </p:attrNameLst>
                                      </p:cBhvr>
                                      <p:tavLst>
                                        <p:tav tm="0">
                                          <p:val>
                                            <p:fltVal val="0"/>
                                          </p:val>
                                        </p:tav>
                                        <p:tav tm="100000">
                                          <p:val>
                                            <p:strVal val="#ppt_w"/>
                                          </p:val>
                                        </p:tav>
                                      </p:tavLst>
                                    </p:anim>
                                    <p:anim calcmode="lin" valueType="num">
                                      <p:cBhvr>
                                        <p:cTn id="253" dur="750" fill="hold"/>
                                        <p:tgtEl>
                                          <p:spTgt spid="61"/>
                                        </p:tgtEl>
                                        <p:attrNameLst>
                                          <p:attrName>ppt_h</p:attrName>
                                        </p:attrNameLst>
                                      </p:cBhvr>
                                      <p:tavLst>
                                        <p:tav tm="0">
                                          <p:val>
                                            <p:fltVal val="0"/>
                                          </p:val>
                                        </p:tav>
                                        <p:tav tm="100000">
                                          <p:val>
                                            <p:strVal val="#ppt_h"/>
                                          </p:val>
                                        </p:tav>
                                      </p:tavLst>
                                    </p:anim>
                                    <p:animEffect transition="in" filter="fade">
                                      <p:cBhvr>
                                        <p:cTn id="254" dur="750"/>
                                        <p:tgtEl>
                                          <p:spTgt spid="61"/>
                                        </p:tgtEl>
                                      </p:cBhvr>
                                    </p:animEffect>
                                  </p:childTnLst>
                                </p:cTn>
                              </p:par>
                              <p:par>
                                <p:cTn id="255" presetID="10" presetClass="exit" presetSubtype="0" fill="hold" grpId="1" nodeType="withEffect">
                                  <p:stCondLst>
                                    <p:cond delay="2000"/>
                                  </p:stCondLst>
                                  <p:childTnLst>
                                    <p:animEffect transition="out" filter="fade">
                                      <p:cBhvr>
                                        <p:cTn id="256" dur="500"/>
                                        <p:tgtEl>
                                          <p:spTgt spid="61"/>
                                        </p:tgtEl>
                                      </p:cBhvr>
                                    </p:animEffect>
                                    <p:set>
                                      <p:cBhvr>
                                        <p:cTn id="257" dur="1" fill="hold">
                                          <p:stCondLst>
                                            <p:cond delay="499"/>
                                          </p:stCondLst>
                                        </p:cTn>
                                        <p:tgtEl>
                                          <p:spTgt spid="61"/>
                                        </p:tgtEl>
                                        <p:attrNameLst>
                                          <p:attrName>style.visibility</p:attrName>
                                        </p:attrNameLst>
                                      </p:cBhvr>
                                      <p:to>
                                        <p:strVal val="hidden"/>
                                      </p:to>
                                    </p:set>
                                  </p:childTnLst>
                                </p:cTn>
                              </p:par>
                              <p:par>
                                <p:cTn id="258" presetID="10" presetClass="entr" presetSubtype="0" fill="hold" grpId="0" nodeType="withEffect">
                                  <p:stCondLst>
                                    <p:cond delay="2000"/>
                                  </p:stCondLst>
                                  <p:childTnLst>
                                    <p:set>
                                      <p:cBhvr>
                                        <p:cTn id="259" dur="1" fill="hold">
                                          <p:stCondLst>
                                            <p:cond delay="0"/>
                                          </p:stCondLst>
                                        </p:cTn>
                                        <p:tgtEl>
                                          <p:spTgt spid="41"/>
                                        </p:tgtEl>
                                        <p:attrNameLst>
                                          <p:attrName>style.visibility</p:attrName>
                                        </p:attrNameLst>
                                      </p:cBhvr>
                                      <p:to>
                                        <p:strVal val="visible"/>
                                      </p:to>
                                    </p:set>
                                    <p:animEffect transition="in" filter="fade">
                                      <p:cBhvr>
                                        <p:cTn id="260" dur="500"/>
                                        <p:tgtEl>
                                          <p:spTgt spid="41"/>
                                        </p:tgtEl>
                                      </p:cBhvr>
                                    </p:animEffect>
                                  </p:childTnLst>
                                </p:cTn>
                              </p:par>
                              <p:par>
                                <p:cTn id="261" presetID="53" presetClass="entr" presetSubtype="16" fill="hold" grpId="0" nodeType="withEffect">
                                  <p:stCondLst>
                                    <p:cond delay="2000"/>
                                  </p:stCondLst>
                                  <p:childTnLst>
                                    <p:set>
                                      <p:cBhvr>
                                        <p:cTn id="262" dur="1" fill="hold">
                                          <p:stCondLst>
                                            <p:cond delay="0"/>
                                          </p:stCondLst>
                                        </p:cTn>
                                        <p:tgtEl>
                                          <p:spTgt spid="60"/>
                                        </p:tgtEl>
                                        <p:attrNameLst>
                                          <p:attrName>style.visibility</p:attrName>
                                        </p:attrNameLst>
                                      </p:cBhvr>
                                      <p:to>
                                        <p:strVal val="visible"/>
                                      </p:to>
                                    </p:set>
                                    <p:anim calcmode="lin" valueType="num">
                                      <p:cBhvr>
                                        <p:cTn id="263" dur="750" fill="hold"/>
                                        <p:tgtEl>
                                          <p:spTgt spid="60"/>
                                        </p:tgtEl>
                                        <p:attrNameLst>
                                          <p:attrName>ppt_w</p:attrName>
                                        </p:attrNameLst>
                                      </p:cBhvr>
                                      <p:tavLst>
                                        <p:tav tm="0">
                                          <p:val>
                                            <p:fltVal val="0"/>
                                          </p:val>
                                        </p:tav>
                                        <p:tav tm="100000">
                                          <p:val>
                                            <p:strVal val="#ppt_w"/>
                                          </p:val>
                                        </p:tav>
                                      </p:tavLst>
                                    </p:anim>
                                    <p:anim calcmode="lin" valueType="num">
                                      <p:cBhvr>
                                        <p:cTn id="264" dur="750" fill="hold"/>
                                        <p:tgtEl>
                                          <p:spTgt spid="60"/>
                                        </p:tgtEl>
                                        <p:attrNameLst>
                                          <p:attrName>ppt_h</p:attrName>
                                        </p:attrNameLst>
                                      </p:cBhvr>
                                      <p:tavLst>
                                        <p:tav tm="0">
                                          <p:val>
                                            <p:fltVal val="0"/>
                                          </p:val>
                                        </p:tav>
                                        <p:tav tm="100000">
                                          <p:val>
                                            <p:strVal val="#ppt_h"/>
                                          </p:val>
                                        </p:tav>
                                      </p:tavLst>
                                    </p:anim>
                                    <p:animEffect transition="in" filter="fade">
                                      <p:cBhvr>
                                        <p:cTn id="265" dur="750"/>
                                        <p:tgtEl>
                                          <p:spTgt spid="60"/>
                                        </p:tgtEl>
                                      </p:cBhvr>
                                    </p:animEffect>
                                  </p:childTnLst>
                                </p:cTn>
                              </p:par>
                              <p:par>
                                <p:cTn id="266" presetID="10" presetClass="exit" presetSubtype="0" fill="hold" grpId="1" nodeType="withEffect">
                                  <p:stCondLst>
                                    <p:cond delay="2500"/>
                                  </p:stCondLst>
                                  <p:childTnLst>
                                    <p:animEffect transition="out" filter="fade">
                                      <p:cBhvr>
                                        <p:cTn id="267" dur="500"/>
                                        <p:tgtEl>
                                          <p:spTgt spid="60"/>
                                        </p:tgtEl>
                                      </p:cBhvr>
                                    </p:animEffect>
                                    <p:set>
                                      <p:cBhvr>
                                        <p:cTn id="268" dur="1" fill="hold">
                                          <p:stCondLst>
                                            <p:cond delay="499"/>
                                          </p:stCondLst>
                                        </p:cTn>
                                        <p:tgtEl>
                                          <p:spTgt spid="60"/>
                                        </p:tgtEl>
                                        <p:attrNameLst>
                                          <p:attrName>style.visibility</p:attrName>
                                        </p:attrNameLst>
                                      </p:cBhvr>
                                      <p:to>
                                        <p:strVal val="hidden"/>
                                      </p:to>
                                    </p:set>
                                  </p:childTnLst>
                                </p:cTn>
                              </p:par>
                              <p:par>
                                <p:cTn id="269" presetID="10" presetClass="exit" presetSubtype="0" fill="hold" grpId="1" nodeType="withEffect">
                                  <p:stCondLst>
                                    <p:cond delay="2750"/>
                                  </p:stCondLst>
                                  <p:childTnLst>
                                    <p:animEffect transition="out" filter="fade">
                                      <p:cBhvr>
                                        <p:cTn id="270" dur="500"/>
                                        <p:tgtEl>
                                          <p:spTgt spid="77"/>
                                        </p:tgtEl>
                                      </p:cBhvr>
                                    </p:animEffect>
                                    <p:set>
                                      <p:cBhvr>
                                        <p:cTn id="271" dur="1" fill="hold">
                                          <p:stCondLst>
                                            <p:cond delay="499"/>
                                          </p:stCondLst>
                                        </p:cTn>
                                        <p:tgtEl>
                                          <p:spTgt spid="77"/>
                                        </p:tgtEl>
                                        <p:attrNameLst>
                                          <p:attrName>style.visibility</p:attrName>
                                        </p:attrNameLst>
                                      </p:cBhvr>
                                      <p:to>
                                        <p:strVal val="hidden"/>
                                      </p:to>
                                    </p:set>
                                  </p:childTnLst>
                                </p:cTn>
                              </p:par>
                              <p:par>
                                <p:cTn id="272" presetID="10" presetClass="exit" presetSubtype="0" fill="hold" grpId="1" nodeType="withEffect">
                                  <p:stCondLst>
                                    <p:cond delay="2000"/>
                                  </p:stCondLst>
                                  <p:childTnLst>
                                    <p:animEffect transition="out" filter="fade">
                                      <p:cBhvr>
                                        <p:cTn id="273" dur="500"/>
                                        <p:tgtEl>
                                          <p:spTgt spid="10"/>
                                        </p:tgtEl>
                                      </p:cBhvr>
                                    </p:animEffect>
                                    <p:set>
                                      <p:cBhvr>
                                        <p:cTn id="274" dur="1" fill="hold">
                                          <p:stCondLst>
                                            <p:cond delay="499"/>
                                          </p:stCondLst>
                                        </p:cTn>
                                        <p:tgtEl>
                                          <p:spTgt spid="10"/>
                                        </p:tgtEl>
                                        <p:attrNameLst>
                                          <p:attrName>style.visibility</p:attrName>
                                        </p:attrNameLst>
                                      </p:cBhvr>
                                      <p:to>
                                        <p:strVal val="hidden"/>
                                      </p:to>
                                    </p:set>
                                  </p:childTnLst>
                                </p:cTn>
                              </p:par>
                              <p:par>
                                <p:cTn id="275" presetID="22" presetClass="entr" presetSubtype="4" fill="hold" grpId="0" nodeType="withEffect">
                                  <p:stCondLst>
                                    <p:cond delay="1750"/>
                                  </p:stCondLst>
                                  <p:childTnLst>
                                    <p:set>
                                      <p:cBhvr>
                                        <p:cTn id="276" dur="1" fill="hold">
                                          <p:stCondLst>
                                            <p:cond delay="0"/>
                                          </p:stCondLst>
                                        </p:cTn>
                                        <p:tgtEl>
                                          <p:spTgt spid="81"/>
                                        </p:tgtEl>
                                        <p:attrNameLst>
                                          <p:attrName>style.visibility</p:attrName>
                                        </p:attrNameLst>
                                      </p:cBhvr>
                                      <p:to>
                                        <p:strVal val="visible"/>
                                      </p:to>
                                    </p:set>
                                    <p:animEffect transition="in" filter="wipe(down)">
                                      <p:cBhvr>
                                        <p:cTn id="277" dur="500"/>
                                        <p:tgtEl>
                                          <p:spTgt spid="81"/>
                                        </p:tgtEl>
                                      </p:cBhvr>
                                    </p:animEffect>
                                  </p:childTnLst>
                                </p:cTn>
                              </p:par>
                              <p:par>
                                <p:cTn id="278" presetID="10" presetClass="entr" presetSubtype="0" fill="hold" grpId="0" nodeType="withEffect">
                                  <p:stCondLst>
                                    <p:cond delay="1750"/>
                                  </p:stCondLst>
                                  <p:childTnLst>
                                    <p:set>
                                      <p:cBhvr>
                                        <p:cTn id="279" dur="1" fill="hold">
                                          <p:stCondLst>
                                            <p:cond delay="0"/>
                                          </p:stCondLst>
                                        </p:cTn>
                                        <p:tgtEl>
                                          <p:spTgt spid="24"/>
                                        </p:tgtEl>
                                        <p:attrNameLst>
                                          <p:attrName>style.visibility</p:attrName>
                                        </p:attrNameLst>
                                      </p:cBhvr>
                                      <p:to>
                                        <p:strVal val="visible"/>
                                      </p:to>
                                    </p:set>
                                    <p:animEffect transition="in" filter="fade">
                                      <p:cBhvr>
                                        <p:cTn id="280" dur="500"/>
                                        <p:tgtEl>
                                          <p:spTgt spid="24"/>
                                        </p:tgtEl>
                                      </p:cBhvr>
                                    </p:animEffect>
                                  </p:childTnLst>
                                </p:cTn>
                              </p:par>
                              <p:par>
                                <p:cTn id="281" presetID="53" presetClass="entr" presetSubtype="16" fill="hold" grpId="0" nodeType="withEffect">
                                  <p:stCondLst>
                                    <p:cond delay="1750"/>
                                  </p:stCondLst>
                                  <p:childTnLst>
                                    <p:set>
                                      <p:cBhvr>
                                        <p:cTn id="282" dur="1" fill="hold">
                                          <p:stCondLst>
                                            <p:cond delay="0"/>
                                          </p:stCondLst>
                                        </p:cTn>
                                        <p:tgtEl>
                                          <p:spTgt spid="51"/>
                                        </p:tgtEl>
                                        <p:attrNameLst>
                                          <p:attrName>style.visibility</p:attrName>
                                        </p:attrNameLst>
                                      </p:cBhvr>
                                      <p:to>
                                        <p:strVal val="visible"/>
                                      </p:to>
                                    </p:set>
                                    <p:anim calcmode="lin" valueType="num">
                                      <p:cBhvr>
                                        <p:cTn id="283" dur="750" fill="hold"/>
                                        <p:tgtEl>
                                          <p:spTgt spid="51"/>
                                        </p:tgtEl>
                                        <p:attrNameLst>
                                          <p:attrName>ppt_w</p:attrName>
                                        </p:attrNameLst>
                                      </p:cBhvr>
                                      <p:tavLst>
                                        <p:tav tm="0">
                                          <p:val>
                                            <p:fltVal val="0"/>
                                          </p:val>
                                        </p:tav>
                                        <p:tav tm="100000">
                                          <p:val>
                                            <p:strVal val="#ppt_w"/>
                                          </p:val>
                                        </p:tav>
                                      </p:tavLst>
                                    </p:anim>
                                    <p:anim calcmode="lin" valueType="num">
                                      <p:cBhvr>
                                        <p:cTn id="284" dur="750" fill="hold"/>
                                        <p:tgtEl>
                                          <p:spTgt spid="51"/>
                                        </p:tgtEl>
                                        <p:attrNameLst>
                                          <p:attrName>ppt_h</p:attrName>
                                        </p:attrNameLst>
                                      </p:cBhvr>
                                      <p:tavLst>
                                        <p:tav tm="0">
                                          <p:val>
                                            <p:fltVal val="0"/>
                                          </p:val>
                                        </p:tav>
                                        <p:tav tm="100000">
                                          <p:val>
                                            <p:strVal val="#ppt_h"/>
                                          </p:val>
                                        </p:tav>
                                      </p:tavLst>
                                    </p:anim>
                                    <p:animEffect transition="in" filter="fade">
                                      <p:cBhvr>
                                        <p:cTn id="285" dur="750"/>
                                        <p:tgtEl>
                                          <p:spTgt spid="51"/>
                                        </p:tgtEl>
                                      </p:cBhvr>
                                    </p:animEffect>
                                  </p:childTnLst>
                                </p:cTn>
                              </p:par>
                              <p:par>
                                <p:cTn id="286" presetID="10" presetClass="exit" presetSubtype="0" fill="hold" grpId="1" nodeType="withEffect">
                                  <p:stCondLst>
                                    <p:cond delay="2250"/>
                                  </p:stCondLst>
                                  <p:childTnLst>
                                    <p:animEffect transition="out" filter="fade">
                                      <p:cBhvr>
                                        <p:cTn id="287" dur="500"/>
                                        <p:tgtEl>
                                          <p:spTgt spid="51"/>
                                        </p:tgtEl>
                                      </p:cBhvr>
                                    </p:animEffect>
                                    <p:set>
                                      <p:cBhvr>
                                        <p:cTn id="288" dur="1" fill="hold">
                                          <p:stCondLst>
                                            <p:cond delay="499"/>
                                          </p:stCondLst>
                                        </p:cTn>
                                        <p:tgtEl>
                                          <p:spTgt spid="51"/>
                                        </p:tgtEl>
                                        <p:attrNameLst>
                                          <p:attrName>style.visibility</p:attrName>
                                        </p:attrNameLst>
                                      </p:cBhvr>
                                      <p:to>
                                        <p:strVal val="hidden"/>
                                      </p:to>
                                    </p:set>
                                  </p:childTnLst>
                                </p:cTn>
                              </p:par>
                              <p:par>
                                <p:cTn id="289" presetID="10" presetClass="entr" presetSubtype="0" fill="hold" grpId="0" nodeType="withEffect">
                                  <p:stCondLst>
                                    <p:cond delay="2250"/>
                                  </p:stCondLst>
                                  <p:childTnLst>
                                    <p:set>
                                      <p:cBhvr>
                                        <p:cTn id="290" dur="1" fill="hold">
                                          <p:stCondLst>
                                            <p:cond delay="0"/>
                                          </p:stCondLst>
                                        </p:cTn>
                                        <p:tgtEl>
                                          <p:spTgt spid="25"/>
                                        </p:tgtEl>
                                        <p:attrNameLst>
                                          <p:attrName>style.visibility</p:attrName>
                                        </p:attrNameLst>
                                      </p:cBhvr>
                                      <p:to>
                                        <p:strVal val="visible"/>
                                      </p:to>
                                    </p:set>
                                    <p:animEffect transition="in" filter="fade">
                                      <p:cBhvr>
                                        <p:cTn id="291" dur="500"/>
                                        <p:tgtEl>
                                          <p:spTgt spid="25"/>
                                        </p:tgtEl>
                                      </p:cBhvr>
                                    </p:animEffect>
                                  </p:childTnLst>
                                </p:cTn>
                              </p:par>
                              <p:par>
                                <p:cTn id="292" presetID="53" presetClass="entr" presetSubtype="16" fill="hold" grpId="0" nodeType="withEffect">
                                  <p:stCondLst>
                                    <p:cond delay="2250"/>
                                  </p:stCondLst>
                                  <p:childTnLst>
                                    <p:set>
                                      <p:cBhvr>
                                        <p:cTn id="293" dur="1" fill="hold">
                                          <p:stCondLst>
                                            <p:cond delay="0"/>
                                          </p:stCondLst>
                                        </p:cTn>
                                        <p:tgtEl>
                                          <p:spTgt spid="70"/>
                                        </p:tgtEl>
                                        <p:attrNameLst>
                                          <p:attrName>style.visibility</p:attrName>
                                        </p:attrNameLst>
                                      </p:cBhvr>
                                      <p:to>
                                        <p:strVal val="visible"/>
                                      </p:to>
                                    </p:set>
                                    <p:anim calcmode="lin" valueType="num">
                                      <p:cBhvr>
                                        <p:cTn id="294" dur="750" fill="hold"/>
                                        <p:tgtEl>
                                          <p:spTgt spid="70"/>
                                        </p:tgtEl>
                                        <p:attrNameLst>
                                          <p:attrName>ppt_w</p:attrName>
                                        </p:attrNameLst>
                                      </p:cBhvr>
                                      <p:tavLst>
                                        <p:tav tm="0">
                                          <p:val>
                                            <p:fltVal val="0"/>
                                          </p:val>
                                        </p:tav>
                                        <p:tav tm="100000">
                                          <p:val>
                                            <p:strVal val="#ppt_w"/>
                                          </p:val>
                                        </p:tav>
                                      </p:tavLst>
                                    </p:anim>
                                    <p:anim calcmode="lin" valueType="num">
                                      <p:cBhvr>
                                        <p:cTn id="295" dur="750" fill="hold"/>
                                        <p:tgtEl>
                                          <p:spTgt spid="70"/>
                                        </p:tgtEl>
                                        <p:attrNameLst>
                                          <p:attrName>ppt_h</p:attrName>
                                        </p:attrNameLst>
                                      </p:cBhvr>
                                      <p:tavLst>
                                        <p:tav tm="0">
                                          <p:val>
                                            <p:fltVal val="0"/>
                                          </p:val>
                                        </p:tav>
                                        <p:tav tm="100000">
                                          <p:val>
                                            <p:strVal val="#ppt_h"/>
                                          </p:val>
                                        </p:tav>
                                      </p:tavLst>
                                    </p:anim>
                                    <p:animEffect transition="in" filter="fade">
                                      <p:cBhvr>
                                        <p:cTn id="296" dur="750"/>
                                        <p:tgtEl>
                                          <p:spTgt spid="70"/>
                                        </p:tgtEl>
                                      </p:cBhvr>
                                    </p:animEffect>
                                  </p:childTnLst>
                                </p:cTn>
                              </p:par>
                              <p:par>
                                <p:cTn id="297" presetID="10" presetClass="exit" presetSubtype="0" fill="hold" grpId="1" nodeType="withEffect">
                                  <p:stCondLst>
                                    <p:cond delay="2750"/>
                                  </p:stCondLst>
                                  <p:childTnLst>
                                    <p:animEffect transition="out" filter="fade">
                                      <p:cBhvr>
                                        <p:cTn id="298" dur="500"/>
                                        <p:tgtEl>
                                          <p:spTgt spid="70"/>
                                        </p:tgtEl>
                                      </p:cBhvr>
                                    </p:animEffect>
                                    <p:set>
                                      <p:cBhvr>
                                        <p:cTn id="299" dur="1" fill="hold">
                                          <p:stCondLst>
                                            <p:cond delay="499"/>
                                          </p:stCondLst>
                                        </p:cTn>
                                        <p:tgtEl>
                                          <p:spTgt spid="70"/>
                                        </p:tgtEl>
                                        <p:attrNameLst>
                                          <p:attrName>style.visibility</p:attrName>
                                        </p:attrNameLst>
                                      </p:cBhvr>
                                      <p:to>
                                        <p:strVal val="hidden"/>
                                      </p:to>
                                    </p:set>
                                  </p:childTnLst>
                                </p:cTn>
                              </p:par>
                              <p:par>
                                <p:cTn id="300" presetID="10" presetClass="exit" presetSubtype="0" fill="hold" grpId="1" nodeType="withEffect">
                                  <p:stCondLst>
                                    <p:cond delay="2500"/>
                                  </p:stCondLst>
                                  <p:childTnLst>
                                    <p:animEffect transition="out" filter="fade">
                                      <p:cBhvr>
                                        <p:cTn id="301" dur="500"/>
                                        <p:tgtEl>
                                          <p:spTgt spid="81"/>
                                        </p:tgtEl>
                                      </p:cBhvr>
                                    </p:animEffect>
                                    <p:set>
                                      <p:cBhvr>
                                        <p:cTn id="302" dur="1" fill="hold">
                                          <p:stCondLst>
                                            <p:cond delay="499"/>
                                          </p:stCondLst>
                                        </p:cTn>
                                        <p:tgtEl>
                                          <p:spTgt spid="81"/>
                                        </p:tgtEl>
                                        <p:attrNameLst>
                                          <p:attrName>style.visibility</p:attrName>
                                        </p:attrNameLst>
                                      </p:cBhvr>
                                      <p:to>
                                        <p:strVal val="hidden"/>
                                      </p:to>
                                    </p:set>
                                  </p:childTnLst>
                                </p:cTn>
                              </p:par>
                              <p:par>
                                <p:cTn id="303" presetID="22" presetClass="entr" presetSubtype="4" fill="hold" grpId="0" nodeType="withEffect">
                                  <p:stCondLst>
                                    <p:cond delay="2000"/>
                                  </p:stCondLst>
                                  <p:childTnLst>
                                    <p:set>
                                      <p:cBhvr>
                                        <p:cTn id="304" dur="1" fill="hold">
                                          <p:stCondLst>
                                            <p:cond delay="0"/>
                                          </p:stCondLst>
                                        </p:cTn>
                                        <p:tgtEl>
                                          <p:spTgt spid="89"/>
                                        </p:tgtEl>
                                        <p:attrNameLst>
                                          <p:attrName>style.visibility</p:attrName>
                                        </p:attrNameLst>
                                      </p:cBhvr>
                                      <p:to>
                                        <p:strVal val="visible"/>
                                      </p:to>
                                    </p:set>
                                    <p:animEffect transition="in" filter="wipe(down)">
                                      <p:cBhvr>
                                        <p:cTn id="305" dur="500"/>
                                        <p:tgtEl>
                                          <p:spTgt spid="89"/>
                                        </p:tgtEl>
                                      </p:cBhvr>
                                    </p:animEffect>
                                  </p:childTnLst>
                                </p:cTn>
                              </p:par>
                              <p:par>
                                <p:cTn id="306" presetID="10" presetClass="entr" presetSubtype="0" fill="hold" grpId="0" nodeType="withEffect">
                                  <p:stCondLst>
                                    <p:cond delay="2000"/>
                                  </p:stCondLst>
                                  <p:childTnLst>
                                    <p:set>
                                      <p:cBhvr>
                                        <p:cTn id="307" dur="1" fill="hold">
                                          <p:stCondLst>
                                            <p:cond delay="0"/>
                                          </p:stCondLst>
                                        </p:cTn>
                                        <p:tgtEl>
                                          <p:spTgt spid="43"/>
                                        </p:tgtEl>
                                        <p:attrNameLst>
                                          <p:attrName>style.visibility</p:attrName>
                                        </p:attrNameLst>
                                      </p:cBhvr>
                                      <p:to>
                                        <p:strVal val="visible"/>
                                      </p:to>
                                    </p:set>
                                    <p:animEffect transition="in" filter="fade">
                                      <p:cBhvr>
                                        <p:cTn id="308" dur="500"/>
                                        <p:tgtEl>
                                          <p:spTgt spid="43"/>
                                        </p:tgtEl>
                                      </p:cBhvr>
                                    </p:animEffect>
                                  </p:childTnLst>
                                </p:cTn>
                              </p:par>
                              <p:par>
                                <p:cTn id="309" presetID="53" presetClass="entr" presetSubtype="16" fill="hold" grpId="0" nodeType="withEffect">
                                  <p:stCondLst>
                                    <p:cond delay="2000"/>
                                  </p:stCondLst>
                                  <p:childTnLst>
                                    <p:set>
                                      <p:cBhvr>
                                        <p:cTn id="310" dur="1" fill="hold">
                                          <p:stCondLst>
                                            <p:cond delay="0"/>
                                          </p:stCondLst>
                                        </p:cTn>
                                        <p:tgtEl>
                                          <p:spTgt spid="62"/>
                                        </p:tgtEl>
                                        <p:attrNameLst>
                                          <p:attrName>style.visibility</p:attrName>
                                        </p:attrNameLst>
                                      </p:cBhvr>
                                      <p:to>
                                        <p:strVal val="visible"/>
                                      </p:to>
                                    </p:set>
                                    <p:anim calcmode="lin" valueType="num">
                                      <p:cBhvr>
                                        <p:cTn id="311" dur="750" fill="hold"/>
                                        <p:tgtEl>
                                          <p:spTgt spid="62"/>
                                        </p:tgtEl>
                                        <p:attrNameLst>
                                          <p:attrName>ppt_w</p:attrName>
                                        </p:attrNameLst>
                                      </p:cBhvr>
                                      <p:tavLst>
                                        <p:tav tm="0">
                                          <p:val>
                                            <p:fltVal val="0"/>
                                          </p:val>
                                        </p:tav>
                                        <p:tav tm="100000">
                                          <p:val>
                                            <p:strVal val="#ppt_w"/>
                                          </p:val>
                                        </p:tav>
                                      </p:tavLst>
                                    </p:anim>
                                    <p:anim calcmode="lin" valueType="num">
                                      <p:cBhvr>
                                        <p:cTn id="312" dur="750" fill="hold"/>
                                        <p:tgtEl>
                                          <p:spTgt spid="62"/>
                                        </p:tgtEl>
                                        <p:attrNameLst>
                                          <p:attrName>ppt_h</p:attrName>
                                        </p:attrNameLst>
                                      </p:cBhvr>
                                      <p:tavLst>
                                        <p:tav tm="0">
                                          <p:val>
                                            <p:fltVal val="0"/>
                                          </p:val>
                                        </p:tav>
                                        <p:tav tm="100000">
                                          <p:val>
                                            <p:strVal val="#ppt_h"/>
                                          </p:val>
                                        </p:tav>
                                      </p:tavLst>
                                    </p:anim>
                                    <p:animEffect transition="in" filter="fade">
                                      <p:cBhvr>
                                        <p:cTn id="313" dur="750"/>
                                        <p:tgtEl>
                                          <p:spTgt spid="62"/>
                                        </p:tgtEl>
                                      </p:cBhvr>
                                    </p:animEffect>
                                  </p:childTnLst>
                                </p:cTn>
                              </p:par>
                              <p:par>
                                <p:cTn id="314" presetID="10" presetClass="exit" presetSubtype="0" fill="hold" grpId="1" nodeType="withEffect">
                                  <p:stCondLst>
                                    <p:cond delay="2500"/>
                                  </p:stCondLst>
                                  <p:childTnLst>
                                    <p:animEffect transition="out" filter="fade">
                                      <p:cBhvr>
                                        <p:cTn id="315" dur="500"/>
                                        <p:tgtEl>
                                          <p:spTgt spid="62"/>
                                        </p:tgtEl>
                                      </p:cBhvr>
                                    </p:animEffect>
                                    <p:set>
                                      <p:cBhvr>
                                        <p:cTn id="316" dur="1" fill="hold">
                                          <p:stCondLst>
                                            <p:cond delay="499"/>
                                          </p:stCondLst>
                                        </p:cTn>
                                        <p:tgtEl>
                                          <p:spTgt spid="62"/>
                                        </p:tgtEl>
                                        <p:attrNameLst>
                                          <p:attrName>style.visibility</p:attrName>
                                        </p:attrNameLst>
                                      </p:cBhvr>
                                      <p:to>
                                        <p:strVal val="hidden"/>
                                      </p:to>
                                    </p:set>
                                  </p:childTnLst>
                                </p:cTn>
                              </p:par>
                              <p:par>
                                <p:cTn id="317" presetID="10" presetClass="entr" presetSubtype="0" fill="hold" grpId="0" nodeType="withEffect">
                                  <p:stCondLst>
                                    <p:cond delay="2500"/>
                                  </p:stCondLst>
                                  <p:childTnLst>
                                    <p:set>
                                      <p:cBhvr>
                                        <p:cTn id="318" dur="1" fill="hold">
                                          <p:stCondLst>
                                            <p:cond delay="0"/>
                                          </p:stCondLst>
                                        </p:cTn>
                                        <p:tgtEl>
                                          <p:spTgt spid="42"/>
                                        </p:tgtEl>
                                        <p:attrNameLst>
                                          <p:attrName>style.visibility</p:attrName>
                                        </p:attrNameLst>
                                      </p:cBhvr>
                                      <p:to>
                                        <p:strVal val="visible"/>
                                      </p:to>
                                    </p:set>
                                    <p:animEffect transition="in" filter="fade">
                                      <p:cBhvr>
                                        <p:cTn id="319" dur="500"/>
                                        <p:tgtEl>
                                          <p:spTgt spid="42"/>
                                        </p:tgtEl>
                                      </p:cBhvr>
                                    </p:animEffect>
                                  </p:childTnLst>
                                </p:cTn>
                              </p:par>
                              <p:par>
                                <p:cTn id="320" presetID="53" presetClass="entr" presetSubtype="16" fill="hold" grpId="0" nodeType="withEffect">
                                  <p:stCondLst>
                                    <p:cond delay="2500"/>
                                  </p:stCondLst>
                                  <p:childTnLst>
                                    <p:set>
                                      <p:cBhvr>
                                        <p:cTn id="321" dur="1" fill="hold">
                                          <p:stCondLst>
                                            <p:cond delay="0"/>
                                          </p:stCondLst>
                                        </p:cTn>
                                        <p:tgtEl>
                                          <p:spTgt spid="65"/>
                                        </p:tgtEl>
                                        <p:attrNameLst>
                                          <p:attrName>style.visibility</p:attrName>
                                        </p:attrNameLst>
                                      </p:cBhvr>
                                      <p:to>
                                        <p:strVal val="visible"/>
                                      </p:to>
                                    </p:set>
                                    <p:anim calcmode="lin" valueType="num">
                                      <p:cBhvr>
                                        <p:cTn id="322" dur="750" fill="hold"/>
                                        <p:tgtEl>
                                          <p:spTgt spid="65"/>
                                        </p:tgtEl>
                                        <p:attrNameLst>
                                          <p:attrName>ppt_w</p:attrName>
                                        </p:attrNameLst>
                                      </p:cBhvr>
                                      <p:tavLst>
                                        <p:tav tm="0">
                                          <p:val>
                                            <p:fltVal val="0"/>
                                          </p:val>
                                        </p:tav>
                                        <p:tav tm="100000">
                                          <p:val>
                                            <p:strVal val="#ppt_w"/>
                                          </p:val>
                                        </p:tav>
                                      </p:tavLst>
                                    </p:anim>
                                    <p:anim calcmode="lin" valueType="num">
                                      <p:cBhvr>
                                        <p:cTn id="323" dur="750" fill="hold"/>
                                        <p:tgtEl>
                                          <p:spTgt spid="65"/>
                                        </p:tgtEl>
                                        <p:attrNameLst>
                                          <p:attrName>ppt_h</p:attrName>
                                        </p:attrNameLst>
                                      </p:cBhvr>
                                      <p:tavLst>
                                        <p:tav tm="0">
                                          <p:val>
                                            <p:fltVal val="0"/>
                                          </p:val>
                                        </p:tav>
                                        <p:tav tm="100000">
                                          <p:val>
                                            <p:strVal val="#ppt_h"/>
                                          </p:val>
                                        </p:tav>
                                      </p:tavLst>
                                    </p:anim>
                                    <p:animEffect transition="in" filter="fade">
                                      <p:cBhvr>
                                        <p:cTn id="324" dur="750"/>
                                        <p:tgtEl>
                                          <p:spTgt spid="65"/>
                                        </p:tgtEl>
                                      </p:cBhvr>
                                    </p:animEffect>
                                  </p:childTnLst>
                                </p:cTn>
                              </p:par>
                              <p:par>
                                <p:cTn id="325" presetID="10" presetClass="exit" presetSubtype="0" fill="hold" grpId="1" nodeType="withEffect">
                                  <p:stCondLst>
                                    <p:cond delay="3000"/>
                                  </p:stCondLst>
                                  <p:childTnLst>
                                    <p:animEffect transition="out" filter="fade">
                                      <p:cBhvr>
                                        <p:cTn id="326" dur="500"/>
                                        <p:tgtEl>
                                          <p:spTgt spid="65"/>
                                        </p:tgtEl>
                                      </p:cBhvr>
                                    </p:animEffect>
                                    <p:set>
                                      <p:cBhvr>
                                        <p:cTn id="327" dur="1" fill="hold">
                                          <p:stCondLst>
                                            <p:cond delay="499"/>
                                          </p:stCondLst>
                                        </p:cTn>
                                        <p:tgtEl>
                                          <p:spTgt spid="65"/>
                                        </p:tgtEl>
                                        <p:attrNameLst>
                                          <p:attrName>style.visibility</p:attrName>
                                        </p:attrNameLst>
                                      </p:cBhvr>
                                      <p:to>
                                        <p:strVal val="hidden"/>
                                      </p:to>
                                    </p:set>
                                  </p:childTnLst>
                                </p:cTn>
                              </p:par>
                              <p:par>
                                <p:cTn id="328" presetID="10" presetClass="exit" presetSubtype="0" fill="hold" grpId="1" nodeType="withEffect">
                                  <p:stCondLst>
                                    <p:cond delay="2750"/>
                                  </p:stCondLst>
                                  <p:childTnLst>
                                    <p:animEffect transition="out" filter="fade">
                                      <p:cBhvr>
                                        <p:cTn id="329" dur="500"/>
                                        <p:tgtEl>
                                          <p:spTgt spid="89"/>
                                        </p:tgtEl>
                                      </p:cBhvr>
                                    </p:animEffect>
                                    <p:set>
                                      <p:cBhvr>
                                        <p:cTn id="330" dur="1" fill="hold">
                                          <p:stCondLst>
                                            <p:cond delay="499"/>
                                          </p:stCondLst>
                                        </p:cTn>
                                        <p:tgtEl>
                                          <p:spTgt spid="89"/>
                                        </p:tgtEl>
                                        <p:attrNameLst>
                                          <p:attrName>style.visibility</p:attrName>
                                        </p:attrNameLst>
                                      </p:cBhvr>
                                      <p:to>
                                        <p:strVal val="hidden"/>
                                      </p:to>
                                    </p:set>
                                  </p:childTnLst>
                                </p:cTn>
                              </p:par>
                              <p:par>
                                <p:cTn id="331" presetID="22" presetClass="entr" presetSubtype="4" fill="hold" grpId="0" nodeType="withEffect">
                                  <p:stCondLst>
                                    <p:cond delay="2250"/>
                                  </p:stCondLst>
                                  <p:childTnLst>
                                    <p:set>
                                      <p:cBhvr>
                                        <p:cTn id="332" dur="1" fill="hold">
                                          <p:stCondLst>
                                            <p:cond delay="0"/>
                                          </p:stCondLst>
                                        </p:cTn>
                                        <p:tgtEl>
                                          <p:spTgt spid="75"/>
                                        </p:tgtEl>
                                        <p:attrNameLst>
                                          <p:attrName>style.visibility</p:attrName>
                                        </p:attrNameLst>
                                      </p:cBhvr>
                                      <p:to>
                                        <p:strVal val="visible"/>
                                      </p:to>
                                    </p:set>
                                    <p:animEffect transition="in" filter="wipe(down)">
                                      <p:cBhvr>
                                        <p:cTn id="333" dur="500"/>
                                        <p:tgtEl>
                                          <p:spTgt spid="75"/>
                                        </p:tgtEl>
                                      </p:cBhvr>
                                    </p:animEffect>
                                  </p:childTnLst>
                                </p:cTn>
                              </p:par>
                              <p:par>
                                <p:cTn id="334" presetID="10" presetClass="entr" presetSubtype="0" fill="hold" grpId="0" nodeType="withEffect">
                                  <p:stCondLst>
                                    <p:cond delay="2250"/>
                                  </p:stCondLst>
                                  <p:childTnLst>
                                    <p:set>
                                      <p:cBhvr>
                                        <p:cTn id="335" dur="1" fill="hold">
                                          <p:stCondLst>
                                            <p:cond delay="0"/>
                                          </p:stCondLst>
                                        </p:cTn>
                                        <p:tgtEl>
                                          <p:spTgt spid="29"/>
                                        </p:tgtEl>
                                        <p:attrNameLst>
                                          <p:attrName>style.visibility</p:attrName>
                                        </p:attrNameLst>
                                      </p:cBhvr>
                                      <p:to>
                                        <p:strVal val="visible"/>
                                      </p:to>
                                    </p:set>
                                    <p:animEffect transition="in" filter="fade">
                                      <p:cBhvr>
                                        <p:cTn id="336" dur="500"/>
                                        <p:tgtEl>
                                          <p:spTgt spid="29"/>
                                        </p:tgtEl>
                                      </p:cBhvr>
                                    </p:animEffect>
                                  </p:childTnLst>
                                </p:cTn>
                              </p:par>
                              <p:par>
                                <p:cTn id="337" presetID="53" presetClass="entr" presetSubtype="16" fill="hold" grpId="0" nodeType="withEffect">
                                  <p:stCondLst>
                                    <p:cond delay="2250"/>
                                  </p:stCondLst>
                                  <p:childTnLst>
                                    <p:set>
                                      <p:cBhvr>
                                        <p:cTn id="338" dur="1" fill="hold">
                                          <p:stCondLst>
                                            <p:cond delay="0"/>
                                          </p:stCondLst>
                                        </p:cTn>
                                        <p:tgtEl>
                                          <p:spTgt spid="52"/>
                                        </p:tgtEl>
                                        <p:attrNameLst>
                                          <p:attrName>style.visibility</p:attrName>
                                        </p:attrNameLst>
                                      </p:cBhvr>
                                      <p:to>
                                        <p:strVal val="visible"/>
                                      </p:to>
                                    </p:set>
                                    <p:anim calcmode="lin" valueType="num">
                                      <p:cBhvr>
                                        <p:cTn id="339" dur="750" fill="hold"/>
                                        <p:tgtEl>
                                          <p:spTgt spid="52"/>
                                        </p:tgtEl>
                                        <p:attrNameLst>
                                          <p:attrName>ppt_w</p:attrName>
                                        </p:attrNameLst>
                                      </p:cBhvr>
                                      <p:tavLst>
                                        <p:tav tm="0">
                                          <p:val>
                                            <p:fltVal val="0"/>
                                          </p:val>
                                        </p:tav>
                                        <p:tav tm="100000">
                                          <p:val>
                                            <p:strVal val="#ppt_w"/>
                                          </p:val>
                                        </p:tav>
                                      </p:tavLst>
                                    </p:anim>
                                    <p:anim calcmode="lin" valueType="num">
                                      <p:cBhvr>
                                        <p:cTn id="340" dur="750" fill="hold"/>
                                        <p:tgtEl>
                                          <p:spTgt spid="52"/>
                                        </p:tgtEl>
                                        <p:attrNameLst>
                                          <p:attrName>ppt_h</p:attrName>
                                        </p:attrNameLst>
                                      </p:cBhvr>
                                      <p:tavLst>
                                        <p:tav tm="0">
                                          <p:val>
                                            <p:fltVal val="0"/>
                                          </p:val>
                                        </p:tav>
                                        <p:tav tm="100000">
                                          <p:val>
                                            <p:strVal val="#ppt_h"/>
                                          </p:val>
                                        </p:tav>
                                      </p:tavLst>
                                    </p:anim>
                                    <p:animEffect transition="in" filter="fade">
                                      <p:cBhvr>
                                        <p:cTn id="341" dur="750"/>
                                        <p:tgtEl>
                                          <p:spTgt spid="52"/>
                                        </p:tgtEl>
                                      </p:cBhvr>
                                    </p:animEffect>
                                  </p:childTnLst>
                                </p:cTn>
                              </p:par>
                              <p:par>
                                <p:cTn id="342" presetID="10" presetClass="exit" presetSubtype="0" fill="hold" grpId="1" nodeType="withEffect">
                                  <p:stCondLst>
                                    <p:cond delay="2750"/>
                                  </p:stCondLst>
                                  <p:childTnLst>
                                    <p:animEffect transition="out" filter="fade">
                                      <p:cBhvr>
                                        <p:cTn id="343" dur="500"/>
                                        <p:tgtEl>
                                          <p:spTgt spid="52"/>
                                        </p:tgtEl>
                                      </p:cBhvr>
                                    </p:animEffect>
                                    <p:set>
                                      <p:cBhvr>
                                        <p:cTn id="344" dur="1" fill="hold">
                                          <p:stCondLst>
                                            <p:cond delay="499"/>
                                          </p:stCondLst>
                                        </p:cTn>
                                        <p:tgtEl>
                                          <p:spTgt spid="52"/>
                                        </p:tgtEl>
                                        <p:attrNameLst>
                                          <p:attrName>style.visibility</p:attrName>
                                        </p:attrNameLst>
                                      </p:cBhvr>
                                      <p:to>
                                        <p:strVal val="hidden"/>
                                      </p:to>
                                    </p:set>
                                  </p:childTnLst>
                                </p:cTn>
                              </p:par>
                              <p:par>
                                <p:cTn id="345" presetID="10" presetClass="entr" presetSubtype="0" fill="hold" grpId="0" nodeType="withEffect">
                                  <p:stCondLst>
                                    <p:cond delay="2750"/>
                                  </p:stCondLst>
                                  <p:childTnLst>
                                    <p:set>
                                      <p:cBhvr>
                                        <p:cTn id="346" dur="1" fill="hold">
                                          <p:stCondLst>
                                            <p:cond delay="0"/>
                                          </p:stCondLst>
                                        </p:cTn>
                                        <p:tgtEl>
                                          <p:spTgt spid="31"/>
                                        </p:tgtEl>
                                        <p:attrNameLst>
                                          <p:attrName>style.visibility</p:attrName>
                                        </p:attrNameLst>
                                      </p:cBhvr>
                                      <p:to>
                                        <p:strVal val="visible"/>
                                      </p:to>
                                    </p:set>
                                    <p:animEffect transition="in" filter="fade">
                                      <p:cBhvr>
                                        <p:cTn id="347" dur="500"/>
                                        <p:tgtEl>
                                          <p:spTgt spid="31"/>
                                        </p:tgtEl>
                                      </p:cBhvr>
                                    </p:animEffect>
                                  </p:childTnLst>
                                </p:cTn>
                              </p:par>
                              <p:par>
                                <p:cTn id="348" presetID="53" presetClass="entr" presetSubtype="16" fill="hold" grpId="0" nodeType="withEffect">
                                  <p:stCondLst>
                                    <p:cond delay="2750"/>
                                  </p:stCondLst>
                                  <p:childTnLst>
                                    <p:set>
                                      <p:cBhvr>
                                        <p:cTn id="349" dur="1" fill="hold">
                                          <p:stCondLst>
                                            <p:cond delay="0"/>
                                          </p:stCondLst>
                                        </p:cTn>
                                        <p:tgtEl>
                                          <p:spTgt spid="59"/>
                                        </p:tgtEl>
                                        <p:attrNameLst>
                                          <p:attrName>style.visibility</p:attrName>
                                        </p:attrNameLst>
                                      </p:cBhvr>
                                      <p:to>
                                        <p:strVal val="visible"/>
                                      </p:to>
                                    </p:set>
                                    <p:anim calcmode="lin" valueType="num">
                                      <p:cBhvr>
                                        <p:cTn id="350" dur="750" fill="hold"/>
                                        <p:tgtEl>
                                          <p:spTgt spid="59"/>
                                        </p:tgtEl>
                                        <p:attrNameLst>
                                          <p:attrName>ppt_w</p:attrName>
                                        </p:attrNameLst>
                                      </p:cBhvr>
                                      <p:tavLst>
                                        <p:tav tm="0">
                                          <p:val>
                                            <p:fltVal val="0"/>
                                          </p:val>
                                        </p:tav>
                                        <p:tav tm="100000">
                                          <p:val>
                                            <p:strVal val="#ppt_w"/>
                                          </p:val>
                                        </p:tav>
                                      </p:tavLst>
                                    </p:anim>
                                    <p:anim calcmode="lin" valueType="num">
                                      <p:cBhvr>
                                        <p:cTn id="351" dur="750" fill="hold"/>
                                        <p:tgtEl>
                                          <p:spTgt spid="59"/>
                                        </p:tgtEl>
                                        <p:attrNameLst>
                                          <p:attrName>ppt_h</p:attrName>
                                        </p:attrNameLst>
                                      </p:cBhvr>
                                      <p:tavLst>
                                        <p:tav tm="0">
                                          <p:val>
                                            <p:fltVal val="0"/>
                                          </p:val>
                                        </p:tav>
                                        <p:tav tm="100000">
                                          <p:val>
                                            <p:strVal val="#ppt_h"/>
                                          </p:val>
                                        </p:tav>
                                      </p:tavLst>
                                    </p:anim>
                                    <p:animEffect transition="in" filter="fade">
                                      <p:cBhvr>
                                        <p:cTn id="352" dur="750"/>
                                        <p:tgtEl>
                                          <p:spTgt spid="59"/>
                                        </p:tgtEl>
                                      </p:cBhvr>
                                    </p:animEffect>
                                  </p:childTnLst>
                                </p:cTn>
                              </p:par>
                              <p:par>
                                <p:cTn id="353" presetID="10" presetClass="exit" presetSubtype="0" fill="hold" grpId="1" nodeType="withEffect">
                                  <p:stCondLst>
                                    <p:cond delay="3250"/>
                                  </p:stCondLst>
                                  <p:childTnLst>
                                    <p:animEffect transition="out" filter="fade">
                                      <p:cBhvr>
                                        <p:cTn id="354" dur="500"/>
                                        <p:tgtEl>
                                          <p:spTgt spid="59"/>
                                        </p:tgtEl>
                                      </p:cBhvr>
                                    </p:animEffect>
                                    <p:set>
                                      <p:cBhvr>
                                        <p:cTn id="355" dur="1" fill="hold">
                                          <p:stCondLst>
                                            <p:cond delay="499"/>
                                          </p:stCondLst>
                                        </p:cTn>
                                        <p:tgtEl>
                                          <p:spTgt spid="59"/>
                                        </p:tgtEl>
                                        <p:attrNameLst>
                                          <p:attrName>style.visibility</p:attrName>
                                        </p:attrNameLst>
                                      </p:cBhvr>
                                      <p:to>
                                        <p:strVal val="hidden"/>
                                      </p:to>
                                    </p:set>
                                  </p:childTnLst>
                                </p:cTn>
                              </p:par>
                              <p:par>
                                <p:cTn id="356" presetID="10" presetClass="exit" presetSubtype="0" fill="hold" grpId="1" nodeType="withEffect">
                                  <p:stCondLst>
                                    <p:cond delay="3000"/>
                                  </p:stCondLst>
                                  <p:childTnLst>
                                    <p:animEffect transition="out" filter="fade">
                                      <p:cBhvr>
                                        <p:cTn id="357" dur="500"/>
                                        <p:tgtEl>
                                          <p:spTgt spid="75"/>
                                        </p:tgtEl>
                                      </p:cBhvr>
                                    </p:animEffect>
                                    <p:set>
                                      <p:cBhvr>
                                        <p:cTn id="358" dur="1" fill="hold">
                                          <p:stCondLst>
                                            <p:cond delay="499"/>
                                          </p:stCondLst>
                                        </p:cTn>
                                        <p:tgtEl>
                                          <p:spTgt spid="75"/>
                                        </p:tgtEl>
                                        <p:attrNameLst>
                                          <p:attrName>style.visibility</p:attrName>
                                        </p:attrNameLst>
                                      </p:cBhvr>
                                      <p:to>
                                        <p:strVal val="hidden"/>
                                      </p:to>
                                    </p:set>
                                  </p:childTnLst>
                                </p:cTn>
                              </p:par>
                              <p:par>
                                <p:cTn id="359" presetID="22" presetClass="entr" presetSubtype="2" fill="hold" grpId="0" nodeType="withEffect">
                                  <p:stCondLst>
                                    <p:cond delay="2500"/>
                                  </p:stCondLst>
                                  <p:childTnLst>
                                    <p:set>
                                      <p:cBhvr>
                                        <p:cTn id="360" dur="1" fill="hold">
                                          <p:stCondLst>
                                            <p:cond delay="0"/>
                                          </p:stCondLst>
                                        </p:cTn>
                                        <p:tgtEl>
                                          <p:spTgt spid="87"/>
                                        </p:tgtEl>
                                        <p:attrNameLst>
                                          <p:attrName>style.visibility</p:attrName>
                                        </p:attrNameLst>
                                      </p:cBhvr>
                                      <p:to>
                                        <p:strVal val="visible"/>
                                      </p:to>
                                    </p:set>
                                    <p:animEffect transition="in" filter="wipe(right)">
                                      <p:cBhvr>
                                        <p:cTn id="361" dur="500"/>
                                        <p:tgtEl>
                                          <p:spTgt spid="87"/>
                                        </p:tgtEl>
                                      </p:cBhvr>
                                    </p:animEffect>
                                  </p:childTnLst>
                                </p:cTn>
                              </p:par>
                              <p:par>
                                <p:cTn id="362" presetID="10" presetClass="entr" presetSubtype="0" fill="hold" grpId="0" nodeType="withEffect">
                                  <p:stCondLst>
                                    <p:cond delay="2500"/>
                                  </p:stCondLst>
                                  <p:childTnLst>
                                    <p:set>
                                      <p:cBhvr>
                                        <p:cTn id="363" dur="1" fill="hold">
                                          <p:stCondLst>
                                            <p:cond delay="0"/>
                                          </p:stCondLst>
                                        </p:cTn>
                                        <p:tgtEl>
                                          <p:spTgt spid="26"/>
                                        </p:tgtEl>
                                        <p:attrNameLst>
                                          <p:attrName>style.visibility</p:attrName>
                                        </p:attrNameLst>
                                      </p:cBhvr>
                                      <p:to>
                                        <p:strVal val="visible"/>
                                      </p:to>
                                    </p:set>
                                    <p:animEffect transition="in" filter="fade">
                                      <p:cBhvr>
                                        <p:cTn id="364" dur="500"/>
                                        <p:tgtEl>
                                          <p:spTgt spid="26"/>
                                        </p:tgtEl>
                                      </p:cBhvr>
                                    </p:animEffect>
                                  </p:childTnLst>
                                </p:cTn>
                              </p:par>
                              <p:par>
                                <p:cTn id="365" presetID="53" presetClass="entr" presetSubtype="16" fill="hold" grpId="0" nodeType="withEffect">
                                  <p:stCondLst>
                                    <p:cond delay="2500"/>
                                  </p:stCondLst>
                                  <p:childTnLst>
                                    <p:set>
                                      <p:cBhvr>
                                        <p:cTn id="366" dur="1" fill="hold">
                                          <p:stCondLst>
                                            <p:cond delay="0"/>
                                          </p:stCondLst>
                                        </p:cTn>
                                        <p:tgtEl>
                                          <p:spTgt spid="58"/>
                                        </p:tgtEl>
                                        <p:attrNameLst>
                                          <p:attrName>style.visibility</p:attrName>
                                        </p:attrNameLst>
                                      </p:cBhvr>
                                      <p:to>
                                        <p:strVal val="visible"/>
                                      </p:to>
                                    </p:set>
                                    <p:anim calcmode="lin" valueType="num">
                                      <p:cBhvr>
                                        <p:cTn id="367" dur="750" fill="hold"/>
                                        <p:tgtEl>
                                          <p:spTgt spid="58"/>
                                        </p:tgtEl>
                                        <p:attrNameLst>
                                          <p:attrName>ppt_w</p:attrName>
                                        </p:attrNameLst>
                                      </p:cBhvr>
                                      <p:tavLst>
                                        <p:tav tm="0">
                                          <p:val>
                                            <p:fltVal val="0"/>
                                          </p:val>
                                        </p:tav>
                                        <p:tav tm="100000">
                                          <p:val>
                                            <p:strVal val="#ppt_w"/>
                                          </p:val>
                                        </p:tav>
                                      </p:tavLst>
                                    </p:anim>
                                    <p:anim calcmode="lin" valueType="num">
                                      <p:cBhvr>
                                        <p:cTn id="368" dur="750" fill="hold"/>
                                        <p:tgtEl>
                                          <p:spTgt spid="58"/>
                                        </p:tgtEl>
                                        <p:attrNameLst>
                                          <p:attrName>ppt_h</p:attrName>
                                        </p:attrNameLst>
                                      </p:cBhvr>
                                      <p:tavLst>
                                        <p:tav tm="0">
                                          <p:val>
                                            <p:fltVal val="0"/>
                                          </p:val>
                                        </p:tav>
                                        <p:tav tm="100000">
                                          <p:val>
                                            <p:strVal val="#ppt_h"/>
                                          </p:val>
                                        </p:tav>
                                      </p:tavLst>
                                    </p:anim>
                                    <p:animEffect transition="in" filter="fade">
                                      <p:cBhvr>
                                        <p:cTn id="369" dur="750"/>
                                        <p:tgtEl>
                                          <p:spTgt spid="58"/>
                                        </p:tgtEl>
                                      </p:cBhvr>
                                    </p:animEffect>
                                  </p:childTnLst>
                                </p:cTn>
                              </p:par>
                              <p:par>
                                <p:cTn id="370" presetID="10" presetClass="exit" presetSubtype="0" fill="hold" grpId="1" nodeType="withEffect">
                                  <p:stCondLst>
                                    <p:cond delay="3000"/>
                                  </p:stCondLst>
                                  <p:childTnLst>
                                    <p:animEffect transition="out" filter="fade">
                                      <p:cBhvr>
                                        <p:cTn id="371" dur="500"/>
                                        <p:tgtEl>
                                          <p:spTgt spid="58"/>
                                        </p:tgtEl>
                                      </p:cBhvr>
                                    </p:animEffect>
                                    <p:set>
                                      <p:cBhvr>
                                        <p:cTn id="372" dur="1" fill="hold">
                                          <p:stCondLst>
                                            <p:cond delay="499"/>
                                          </p:stCondLst>
                                        </p:cTn>
                                        <p:tgtEl>
                                          <p:spTgt spid="58"/>
                                        </p:tgtEl>
                                        <p:attrNameLst>
                                          <p:attrName>style.visibility</p:attrName>
                                        </p:attrNameLst>
                                      </p:cBhvr>
                                      <p:to>
                                        <p:strVal val="hidden"/>
                                      </p:to>
                                    </p:set>
                                  </p:childTnLst>
                                </p:cTn>
                              </p:par>
                              <p:par>
                                <p:cTn id="373" presetID="10" presetClass="entr" presetSubtype="0" fill="hold" grpId="0" nodeType="withEffect">
                                  <p:stCondLst>
                                    <p:cond delay="3000"/>
                                  </p:stCondLst>
                                  <p:childTnLst>
                                    <p:set>
                                      <p:cBhvr>
                                        <p:cTn id="374" dur="1" fill="hold">
                                          <p:stCondLst>
                                            <p:cond delay="0"/>
                                          </p:stCondLst>
                                        </p:cTn>
                                        <p:tgtEl>
                                          <p:spTgt spid="28"/>
                                        </p:tgtEl>
                                        <p:attrNameLst>
                                          <p:attrName>style.visibility</p:attrName>
                                        </p:attrNameLst>
                                      </p:cBhvr>
                                      <p:to>
                                        <p:strVal val="visible"/>
                                      </p:to>
                                    </p:set>
                                    <p:animEffect transition="in" filter="fade">
                                      <p:cBhvr>
                                        <p:cTn id="375" dur="500"/>
                                        <p:tgtEl>
                                          <p:spTgt spid="28"/>
                                        </p:tgtEl>
                                      </p:cBhvr>
                                    </p:animEffect>
                                  </p:childTnLst>
                                </p:cTn>
                              </p:par>
                              <p:par>
                                <p:cTn id="376" presetID="53" presetClass="entr" presetSubtype="16" fill="hold" grpId="0" nodeType="withEffect">
                                  <p:stCondLst>
                                    <p:cond delay="3000"/>
                                  </p:stCondLst>
                                  <p:childTnLst>
                                    <p:set>
                                      <p:cBhvr>
                                        <p:cTn id="377" dur="1" fill="hold">
                                          <p:stCondLst>
                                            <p:cond delay="0"/>
                                          </p:stCondLst>
                                        </p:cTn>
                                        <p:tgtEl>
                                          <p:spTgt spid="50"/>
                                        </p:tgtEl>
                                        <p:attrNameLst>
                                          <p:attrName>style.visibility</p:attrName>
                                        </p:attrNameLst>
                                      </p:cBhvr>
                                      <p:to>
                                        <p:strVal val="visible"/>
                                      </p:to>
                                    </p:set>
                                    <p:anim calcmode="lin" valueType="num">
                                      <p:cBhvr>
                                        <p:cTn id="378" dur="750" fill="hold"/>
                                        <p:tgtEl>
                                          <p:spTgt spid="50"/>
                                        </p:tgtEl>
                                        <p:attrNameLst>
                                          <p:attrName>ppt_w</p:attrName>
                                        </p:attrNameLst>
                                      </p:cBhvr>
                                      <p:tavLst>
                                        <p:tav tm="0">
                                          <p:val>
                                            <p:fltVal val="0"/>
                                          </p:val>
                                        </p:tav>
                                        <p:tav tm="100000">
                                          <p:val>
                                            <p:strVal val="#ppt_w"/>
                                          </p:val>
                                        </p:tav>
                                      </p:tavLst>
                                    </p:anim>
                                    <p:anim calcmode="lin" valueType="num">
                                      <p:cBhvr>
                                        <p:cTn id="379" dur="750" fill="hold"/>
                                        <p:tgtEl>
                                          <p:spTgt spid="50"/>
                                        </p:tgtEl>
                                        <p:attrNameLst>
                                          <p:attrName>ppt_h</p:attrName>
                                        </p:attrNameLst>
                                      </p:cBhvr>
                                      <p:tavLst>
                                        <p:tav tm="0">
                                          <p:val>
                                            <p:fltVal val="0"/>
                                          </p:val>
                                        </p:tav>
                                        <p:tav tm="100000">
                                          <p:val>
                                            <p:strVal val="#ppt_h"/>
                                          </p:val>
                                        </p:tav>
                                      </p:tavLst>
                                    </p:anim>
                                    <p:animEffect transition="in" filter="fade">
                                      <p:cBhvr>
                                        <p:cTn id="380" dur="750"/>
                                        <p:tgtEl>
                                          <p:spTgt spid="50"/>
                                        </p:tgtEl>
                                      </p:cBhvr>
                                    </p:animEffect>
                                  </p:childTnLst>
                                </p:cTn>
                              </p:par>
                              <p:par>
                                <p:cTn id="381" presetID="10" presetClass="exit" presetSubtype="0" fill="hold" grpId="1" nodeType="withEffect">
                                  <p:stCondLst>
                                    <p:cond delay="3500"/>
                                  </p:stCondLst>
                                  <p:childTnLst>
                                    <p:animEffect transition="out" filter="fade">
                                      <p:cBhvr>
                                        <p:cTn id="382" dur="500"/>
                                        <p:tgtEl>
                                          <p:spTgt spid="50"/>
                                        </p:tgtEl>
                                      </p:cBhvr>
                                    </p:animEffect>
                                    <p:set>
                                      <p:cBhvr>
                                        <p:cTn id="383" dur="1" fill="hold">
                                          <p:stCondLst>
                                            <p:cond delay="499"/>
                                          </p:stCondLst>
                                        </p:cTn>
                                        <p:tgtEl>
                                          <p:spTgt spid="50"/>
                                        </p:tgtEl>
                                        <p:attrNameLst>
                                          <p:attrName>style.visibility</p:attrName>
                                        </p:attrNameLst>
                                      </p:cBhvr>
                                      <p:to>
                                        <p:strVal val="hidden"/>
                                      </p:to>
                                    </p:set>
                                  </p:childTnLst>
                                </p:cTn>
                              </p:par>
                              <p:par>
                                <p:cTn id="384" presetID="10" presetClass="exit" presetSubtype="0" fill="hold" grpId="1" nodeType="withEffect">
                                  <p:stCondLst>
                                    <p:cond delay="3250"/>
                                  </p:stCondLst>
                                  <p:childTnLst>
                                    <p:animEffect transition="out" filter="fade">
                                      <p:cBhvr>
                                        <p:cTn id="385" dur="500"/>
                                        <p:tgtEl>
                                          <p:spTgt spid="87"/>
                                        </p:tgtEl>
                                      </p:cBhvr>
                                    </p:animEffect>
                                    <p:set>
                                      <p:cBhvr>
                                        <p:cTn id="386" dur="1" fill="hold">
                                          <p:stCondLst>
                                            <p:cond delay="499"/>
                                          </p:stCondLst>
                                        </p:cTn>
                                        <p:tgtEl>
                                          <p:spTgt spid="87"/>
                                        </p:tgtEl>
                                        <p:attrNameLst>
                                          <p:attrName>style.visibility</p:attrName>
                                        </p:attrNameLst>
                                      </p:cBhvr>
                                      <p:to>
                                        <p:strVal val="hidden"/>
                                      </p:to>
                                    </p:set>
                                  </p:childTnLst>
                                </p:cTn>
                              </p:par>
                              <p:par>
                                <p:cTn id="387" presetID="22" presetClass="entr" presetSubtype="4" fill="hold" grpId="0" nodeType="withEffect">
                                  <p:stCondLst>
                                    <p:cond delay="2750"/>
                                  </p:stCondLst>
                                  <p:childTnLst>
                                    <p:set>
                                      <p:cBhvr>
                                        <p:cTn id="388" dur="1" fill="hold">
                                          <p:stCondLst>
                                            <p:cond delay="0"/>
                                          </p:stCondLst>
                                        </p:cTn>
                                        <p:tgtEl>
                                          <p:spTgt spid="83"/>
                                        </p:tgtEl>
                                        <p:attrNameLst>
                                          <p:attrName>style.visibility</p:attrName>
                                        </p:attrNameLst>
                                      </p:cBhvr>
                                      <p:to>
                                        <p:strVal val="visible"/>
                                      </p:to>
                                    </p:set>
                                    <p:animEffect transition="in" filter="wipe(down)">
                                      <p:cBhvr>
                                        <p:cTn id="389" dur="500"/>
                                        <p:tgtEl>
                                          <p:spTgt spid="83"/>
                                        </p:tgtEl>
                                      </p:cBhvr>
                                    </p:animEffect>
                                  </p:childTnLst>
                                </p:cTn>
                              </p:par>
                              <p:par>
                                <p:cTn id="390" presetID="10" presetClass="entr" presetSubtype="0" fill="hold" grpId="0" nodeType="withEffect">
                                  <p:stCondLst>
                                    <p:cond delay="2750"/>
                                  </p:stCondLst>
                                  <p:childTnLst>
                                    <p:set>
                                      <p:cBhvr>
                                        <p:cTn id="391" dur="1" fill="hold">
                                          <p:stCondLst>
                                            <p:cond delay="0"/>
                                          </p:stCondLst>
                                        </p:cTn>
                                        <p:tgtEl>
                                          <p:spTgt spid="39"/>
                                        </p:tgtEl>
                                        <p:attrNameLst>
                                          <p:attrName>style.visibility</p:attrName>
                                        </p:attrNameLst>
                                      </p:cBhvr>
                                      <p:to>
                                        <p:strVal val="visible"/>
                                      </p:to>
                                    </p:set>
                                    <p:animEffect transition="in" filter="fade">
                                      <p:cBhvr>
                                        <p:cTn id="392" dur="500"/>
                                        <p:tgtEl>
                                          <p:spTgt spid="39"/>
                                        </p:tgtEl>
                                      </p:cBhvr>
                                    </p:animEffect>
                                  </p:childTnLst>
                                </p:cTn>
                              </p:par>
                              <p:par>
                                <p:cTn id="393" presetID="53" presetClass="entr" presetSubtype="16" fill="hold" grpId="0" nodeType="withEffect">
                                  <p:stCondLst>
                                    <p:cond delay="2750"/>
                                  </p:stCondLst>
                                  <p:childTnLst>
                                    <p:set>
                                      <p:cBhvr>
                                        <p:cTn id="394" dur="1" fill="hold">
                                          <p:stCondLst>
                                            <p:cond delay="0"/>
                                          </p:stCondLst>
                                        </p:cTn>
                                        <p:tgtEl>
                                          <p:spTgt spid="49"/>
                                        </p:tgtEl>
                                        <p:attrNameLst>
                                          <p:attrName>style.visibility</p:attrName>
                                        </p:attrNameLst>
                                      </p:cBhvr>
                                      <p:to>
                                        <p:strVal val="visible"/>
                                      </p:to>
                                    </p:set>
                                    <p:anim calcmode="lin" valueType="num">
                                      <p:cBhvr>
                                        <p:cTn id="395" dur="750" fill="hold"/>
                                        <p:tgtEl>
                                          <p:spTgt spid="49"/>
                                        </p:tgtEl>
                                        <p:attrNameLst>
                                          <p:attrName>ppt_w</p:attrName>
                                        </p:attrNameLst>
                                      </p:cBhvr>
                                      <p:tavLst>
                                        <p:tav tm="0">
                                          <p:val>
                                            <p:fltVal val="0"/>
                                          </p:val>
                                        </p:tav>
                                        <p:tav tm="100000">
                                          <p:val>
                                            <p:strVal val="#ppt_w"/>
                                          </p:val>
                                        </p:tav>
                                      </p:tavLst>
                                    </p:anim>
                                    <p:anim calcmode="lin" valueType="num">
                                      <p:cBhvr>
                                        <p:cTn id="396" dur="750" fill="hold"/>
                                        <p:tgtEl>
                                          <p:spTgt spid="49"/>
                                        </p:tgtEl>
                                        <p:attrNameLst>
                                          <p:attrName>ppt_h</p:attrName>
                                        </p:attrNameLst>
                                      </p:cBhvr>
                                      <p:tavLst>
                                        <p:tav tm="0">
                                          <p:val>
                                            <p:fltVal val="0"/>
                                          </p:val>
                                        </p:tav>
                                        <p:tav tm="100000">
                                          <p:val>
                                            <p:strVal val="#ppt_h"/>
                                          </p:val>
                                        </p:tav>
                                      </p:tavLst>
                                    </p:anim>
                                    <p:animEffect transition="in" filter="fade">
                                      <p:cBhvr>
                                        <p:cTn id="397" dur="750"/>
                                        <p:tgtEl>
                                          <p:spTgt spid="49"/>
                                        </p:tgtEl>
                                      </p:cBhvr>
                                    </p:animEffect>
                                  </p:childTnLst>
                                </p:cTn>
                              </p:par>
                              <p:par>
                                <p:cTn id="398" presetID="10" presetClass="exit" presetSubtype="0" fill="hold" grpId="1" nodeType="withEffect">
                                  <p:stCondLst>
                                    <p:cond delay="3250"/>
                                  </p:stCondLst>
                                  <p:childTnLst>
                                    <p:animEffect transition="out" filter="fade">
                                      <p:cBhvr>
                                        <p:cTn id="399" dur="500"/>
                                        <p:tgtEl>
                                          <p:spTgt spid="49"/>
                                        </p:tgtEl>
                                      </p:cBhvr>
                                    </p:animEffect>
                                    <p:set>
                                      <p:cBhvr>
                                        <p:cTn id="400" dur="1" fill="hold">
                                          <p:stCondLst>
                                            <p:cond delay="499"/>
                                          </p:stCondLst>
                                        </p:cTn>
                                        <p:tgtEl>
                                          <p:spTgt spid="49"/>
                                        </p:tgtEl>
                                        <p:attrNameLst>
                                          <p:attrName>style.visibility</p:attrName>
                                        </p:attrNameLst>
                                      </p:cBhvr>
                                      <p:to>
                                        <p:strVal val="hidden"/>
                                      </p:to>
                                    </p:set>
                                  </p:childTnLst>
                                </p:cTn>
                              </p:par>
                              <p:par>
                                <p:cTn id="401" presetID="10" presetClass="entr" presetSubtype="0" fill="hold" grpId="0" nodeType="withEffect">
                                  <p:stCondLst>
                                    <p:cond delay="3250"/>
                                  </p:stCondLst>
                                  <p:childTnLst>
                                    <p:set>
                                      <p:cBhvr>
                                        <p:cTn id="402" dur="1" fill="hold">
                                          <p:stCondLst>
                                            <p:cond delay="0"/>
                                          </p:stCondLst>
                                        </p:cTn>
                                        <p:tgtEl>
                                          <p:spTgt spid="19"/>
                                        </p:tgtEl>
                                        <p:attrNameLst>
                                          <p:attrName>style.visibility</p:attrName>
                                        </p:attrNameLst>
                                      </p:cBhvr>
                                      <p:to>
                                        <p:strVal val="visible"/>
                                      </p:to>
                                    </p:set>
                                    <p:animEffect transition="in" filter="fade">
                                      <p:cBhvr>
                                        <p:cTn id="403" dur="500"/>
                                        <p:tgtEl>
                                          <p:spTgt spid="19"/>
                                        </p:tgtEl>
                                      </p:cBhvr>
                                    </p:animEffect>
                                  </p:childTnLst>
                                </p:cTn>
                              </p:par>
                              <p:par>
                                <p:cTn id="404" presetID="53" presetClass="entr" presetSubtype="16" fill="hold" grpId="0" nodeType="withEffect">
                                  <p:stCondLst>
                                    <p:cond delay="3250"/>
                                  </p:stCondLst>
                                  <p:childTnLst>
                                    <p:set>
                                      <p:cBhvr>
                                        <p:cTn id="405" dur="1" fill="hold">
                                          <p:stCondLst>
                                            <p:cond delay="0"/>
                                          </p:stCondLst>
                                        </p:cTn>
                                        <p:tgtEl>
                                          <p:spTgt spid="69"/>
                                        </p:tgtEl>
                                        <p:attrNameLst>
                                          <p:attrName>style.visibility</p:attrName>
                                        </p:attrNameLst>
                                      </p:cBhvr>
                                      <p:to>
                                        <p:strVal val="visible"/>
                                      </p:to>
                                    </p:set>
                                    <p:anim calcmode="lin" valueType="num">
                                      <p:cBhvr>
                                        <p:cTn id="406" dur="750" fill="hold"/>
                                        <p:tgtEl>
                                          <p:spTgt spid="69"/>
                                        </p:tgtEl>
                                        <p:attrNameLst>
                                          <p:attrName>ppt_w</p:attrName>
                                        </p:attrNameLst>
                                      </p:cBhvr>
                                      <p:tavLst>
                                        <p:tav tm="0">
                                          <p:val>
                                            <p:fltVal val="0"/>
                                          </p:val>
                                        </p:tav>
                                        <p:tav tm="100000">
                                          <p:val>
                                            <p:strVal val="#ppt_w"/>
                                          </p:val>
                                        </p:tav>
                                      </p:tavLst>
                                    </p:anim>
                                    <p:anim calcmode="lin" valueType="num">
                                      <p:cBhvr>
                                        <p:cTn id="407" dur="750" fill="hold"/>
                                        <p:tgtEl>
                                          <p:spTgt spid="69"/>
                                        </p:tgtEl>
                                        <p:attrNameLst>
                                          <p:attrName>ppt_h</p:attrName>
                                        </p:attrNameLst>
                                      </p:cBhvr>
                                      <p:tavLst>
                                        <p:tav tm="0">
                                          <p:val>
                                            <p:fltVal val="0"/>
                                          </p:val>
                                        </p:tav>
                                        <p:tav tm="100000">
                                          <p:val>
                                            <p:strVal val="#ppt_h"/>
                                          </p:val>
                                        </p:tav>
                                      </p:tavLst>
                                    </p:anim>
                                    <p:animEffect transition="in" filter="fade">
                                      <p:cBhvr>
                                        <p:cTn id="408" dur="750"/>
                                        <p:tgtEl>
                                          <p:spTgt spid="69"/>
                                        </p:tgtEl>
                                      </p:cBhvr>
                                    </p:animEffect>
                                  </p:childTnLst>
                                </p:cTn>
                              </p:par>
                              <p:par>
                                <p:cTn id="409" presetID="10" presetClass="exit" presetSubtype="0" fill="hold" grpId="1" nodeType="withEffect">
                                  <p:stCondLst>
                                    <p:cond delay="3750"/>
                                  </p:stCondLst>
                                  <p:childTnLst>
                                    <p:animEffect transition="out" filter="fade">
                                      <p:cBhvr>
                                        <p:cTn id="410" dur="500"/>
                                        <p:tgtEl>
                                          <p:spTgt spid="69"/>
                                        </p:tgtEl>
                                      </p:cBhvr>
                                    </p:animEffect>
                                    <p:set>
                                      <p:cBhvr>
                                        <p:cTn id="411" dur="1" fill="hold">
                                          <p:stCondLst>
                                            <p:cond delay="499"/>
                                          </p:stCondLst>
                                        </p:cTn>
                                        <p:tgtEl>
                                          <p:spTgt spid="69"/>
                                        </p:tgtEl>
                                        <p:attrNameLst>
                                          <p:attrName>style.visibility</p:attrName>
                                        </p:attrNameLst>
                                      </p:cBhvr>
                                      <p:to>
                                        <p:strVal val="hidden"/>
                                      </p:to>
                                    </p:set>
                                  </p:childTnLst>
                                </p:cTn>
                              </p:par>
                              <p:par>
                                <p:cTn id="412" presetID="10" presetClass="exit" presetSubtype="0" fill="hold" grpId="1" nodeType="withEffect">
                                  <p:stCondLst>
                                    <p:cond delay="3500"/>
                                  </p:stCondLst>
                                  <p:childTnLst>
                                    <p:animEffect transition="out" filter="fade">
                                      <p:cBhvr>
                                        <p:cTn id="413" dur="500"/>
                                        <p:tgtEl>
                                          <p:spTgt spid="83"/>
                                        </p:tgtEl>
                                      </p:cBhvr>
                                    </p:animEffect>
                                    <p:set>
                                      <p:cBhvr>
                                        <p:cTn id="414" dur="1" fill="hold">
                                          <p:stCondLst>
                                            <p:cond delay="499"/>
                                          </p:stCondLst>
                                        </p:cTn>
                                        <p:tgtEl>
                                          <p:spTgt spid="83"/>
                                        </p:tgtEl>
                                        <p:attrNameLst>
                                          <p:attrName>style.visibility</p:attrName>
                                        </p:attrNameLst>
                                      </p:cBhvr>
                                      <p:to>
                                        <p:strVal val="hidden"/>
                                      </p:to>
                                    </p:set>
                                  </p:childTnLst>
                                </p:cTn>
                              </p:par>
                              <p:par>
                                <p:cTn id="415" presetID="22" presetClass="entr" presetSubtype="4" fill="hold" grpId="0" nodeType="withEffect">
                                  <p:stCondLst>
                                    <p:cond delay="3000"/>
                                  </p:stCondLst>
                                  <p:childTnLst>
                                    <p:set>
                                      <p:cBhvr>
                                        <p:cTn id="416" dur="1" fill="hold">
                                          <p:stCondLst>
                                            <p:cond delay="0"/>
                                          </p:stCondLst>
                                        </p:cTn>
                                        <p:tgtEl>
                                          <p:spTgt spid="82"/>
                                        </p:tgtEl>
                                        <p:attrNameLst>
                                          <p:attrName>style.visibility</p:attrName>
                                        </p:attrNameLst>
                                      </p:cBhvr>
                                      <p:to>
                                        <p:strVal val="visible"/>
                                      </p:to>
                                    </p:set>
                                    <p:animEffect transition="in" filter="wipe(down)">
                                      <p:cBhvr>
                                        <p:cTn id="417" dur="500"/>
                                        <p:tgtEl>
                                          <p:spTgt spid="82"/>
                                        </p:tgtEl>
                                      </p:cBhvr>
                                    </p:animEffect>
                                  </p:childTnLst>
                                </p:cTn>
                              </p:par>
                              <p:par>
                                <p:cTn id="418" presetID="10" presetClass="entr" presetSubtype="0" fill="hold" grpId="0" nodeType="withEffect">
                                  <p:stCondLst>
                                    <p:cond delay="3000"/>
                                  </p:stCondLst>
                                  <p:childTnLst>
                                    <p:set>
                                      <p:cBhvr>
                                        <p:cTn id="419" dur="1" fill="hold">
                                          <p:stCondLst>
                                            <p:cond delay="0"/>
                                          </p:stCondLst>
                                        </p:cTn>
                                        <p:tgtEl>
                                          <p:spTgt spid="21"/>
                                        </p:tgtEl>
                                        <p:attrNameLst>
                                          <p:attrName>style.visibility</p:attrName>
                                        </p:attrNameLst>
                                      </p:cBhvr>
                                      <p:to>
                                        <p:strVal val="visible"/>
                                      </p:to>
                                    </p:set>
                                    <p:animEffect transition="in" filter="fade">
                                      <p:cBhvr>
                                        <p:cTn id="420" dur="500"/>
                                        <p:tgtEl>
                                          <p:spTgt spid="21"/>
                                        </p:tgtEl>
                                      </p:cBhvr>
                                    </p:animEffect>
                                  </p:childTnLst>
                                </p:cTn>
                              </p:par>
                              <p:par>
                                <p:cTn id="421" presetID="53" presetClass="entr" presetSubtype="16" fill="hold" grpId="0" nodeType="withEffect">
                                  <p:stCondLst>
                                    <p:cond delay="3000"/>
                                  </p:stCondLst>
                                  <p:childTnLst>
                                    <p:set>
                                      <p:cBhvr>
                                        <p:cTn id="422" dur="1" fill="hold">
                                          <p:stCondLst>
                                            <p:cond delay="0"/>
                                          </p:stCondLst>
                                        </p:cTn>
                                        <p:tgtEl>
                                          <p:spTgt spid="91"/>
                                        </p:tgtEl>
                                        <p:attrNameLst>
                                          <p:attrName>style.visibility</p:attrName>
                                        </p:attrNameLst>
                                      </p:cBhvr>
                                      <p:to>
                                        <p:strVal val="visible"/>
                                      </p:to>
                                    </p:set>
                                    <p:anim calcmode="lin" valueType="num">
                                      <p:cBhvr>
                                        <p:cTn id="423" dur="750" fill="hold"/>
                                        <p:tgtEl>
                                          <p:spTgt spid="91"/>
                                        </p:tgtEl>
                                        <p:attrNameLst>
                                          <p:attrName>ppt_w</p:attrName>
                                        </p:attrNameLst>
                                      </p:cBhvr>
                                      <p:tavLst>
                                        <p:tav tm="0">
                                          <p:val>
                                            <p:fltVal val="0"/>
                                          </p:val>
                                        </p:tav>
                                        <p:tav tm="100000">
                                          <p:val>
                                            <p:strVal val="#ppt_w"/>
                                          </p:val>
                                        </p:tav>
                                      </p:tavLst>
                                    </p:anim>
                                    <p:anim calcmode="lin" valueType="num">
                                      <p:cBhvr>
                                        <p:cTn id="424" dur="750" fill="hold"/>
                                        <p:tgtEl>
                                          <p:spTgt spid="91"/>
                                        </p:tgtEl>
                                        <p:attrNameLst>
                                          <p:attrName>ppt_h</p:attrName>
                                        </p:attrNameLst>
                                      </p:cBhvr>
                                      <p:tavLst>
                                        <p:tav tm="0">
                                          <p:val>
                                            <p:fltVal val="0"/>
                                          </p:val>
                                        </p:tav>
                                        <p:tav tm="100000">
                                          <p:val>
                                            <p:strVal val="#ppt_h"/>
                                          </p:val>
                                        </p:tav>
                                      </p:tavLst>
                                    </p:anim>
                                    <p:animEffect transition="in" filter="fade">
                                      <p:cBhvr>
                                        <p:cTn id="425" dur="750"/>
                                        <p:tgtEl>
                                          <p:spTgt spid="91"/>
                                        </p:tgtEl>
                                      </p:cBhvr>
                                    </p:animEffect>
                                  </p:childTnLst>
                                </p:cTn>
                              </p:par>
                              <p:par>
                                <p:cTn id="426" presetID="10" presetClass="exit" presetSubtype="0" fill="hold" grpId="1" nodeType="withEffect">
                                  <p:stCondLst>
                                    <p:cond delay="3500"/>
                                  </p:stCondLst>
                                  <p:childTnLst>
                                    <p:animEffect transition="out" filter="fade">
                                      <p:cBhvr>
                                        <p:cTn id="427" dur="500"/>
                                        <p:tgtEl>
                                          <p:spTgt spid="91"/>
                                        </p:tgtEl>
                                      </p:cBhvr>
                                    </p:animEffect>
                                    <p:set>
                                      <p:cBhvr>
                                        <p:cTn id="428" dur="1" fill="hold">
                                          <p:stCondLst>
                                            <p:cond delay="499"/>
                                          </p:stCondLst>
                                        </p:cTn>
                                        <p:tgtEl>
                                          <p:spTgt spid="91"/>
                                        </p:tgtEl>
                                        <p:attrNameLst>
                                          <p:attrName>style.visibility</p:attrName>
                                        </p:attrNameLst>
                                      </p:cBhvr>
                                      <p:to>
                                        <p:strVal val="hidden"/>
                                      </p:to>
                                    </p:set>
                                  </p:childTnLst>
                                </p:cTn>
                              </p:par>
                              <p:par>
                                <p:cTn id="429" presetID="10" presetClass="entr" presetSubtype="0" fill="hold" grpId="0" nodeType="withEffect">
                                  <p:stCondLst>
                                    <p:cond delay="3500"/>
                                  </p:stCondLst>
                                  <p:childTnLst>
                                    <p:set>
                                      <p:cBhvr>
                                        <p:cTn id="430" dur="1" fill="hold">
                                          <p:stCondLst>
                                            <p:cond delay="0"/>
                                          </p:stCondLst>
                                        </p:cTn>
                                        <p:tgtEl>
                                          <p:spTgt spid="33"/>
                                        </p:tgtEl>
                                        <p:attrNameLst>
                                          <p:attrName>style.visibility</p:attrName>
                                        </p:attrNameLst>
                                      </p:cBhvr>
                                      <p:to>
                                        <p:strVal val="visible"/>
                                      </p:to>
                                    </p:set>
                                    <p:animEffect transition="in" filter="fade">
                                      <p:cBhvr>
                                        <p:cTn id="431" dur="500"/>
                                        <p:tgtEl>
                                          <p:spTgt spid="33"/>
                                        </p:tgtEl>
                                      </p:cBhvr>
                                    </p:animEffect>
                                  </p:childTnLst>
                                </p:cTn>
                              </p:par>
                              <p:par>
                                <p:cTn id="432" presetID="53" presetClass="entr" presetSubtype="16" fill="hold" grpId="0" nodeType="withEffect">
                                  <p:stCondLst>
                                    <p:cond delay="3500"/>
                                  </p:stCondLst>
                                  <p:childTnLst>
                                    <p:set>
                                      <p:cBhvr>
                                        <p:cTn id="433" dur="1" fill="hold">
                                          <p:stCondLst>
                                            <p:cond delay="0"/>
                                          </p:stCondLst>
                                        </p:cTn>
                                        <p:tgtEl>
                                          <p:spTgt spid="63"/>
                                        </p:tgtEl>
                                        <p:attrNameLst>
                                          <p:attrName>style.visibility</p:attrName>
                                        </p:attrNameLst>
                                      </p:cBhvr>
                                      <p:to>
                                        <p:strVal val="visible"/>
                                      </p:to>
                                    </p:set>
                                    <p:anim calcmode="lin" valueType="num">
                                      <p:cBhvr>
                                        <p:cTn id="434" dur="750" fill="hold"/>
                                        <p:tgtEl>
                                          <p:spTgt spid="63"/>
                                        </p:tgtEl>
                                        <p:attrNameLst>
                                          <p:attrName>ppt_w</p:attrName>
                                        </p:attrNameLst>
                                      </p:cBhvr>
                                      <p:tavLst>
                                        <p:tav tm="0">
                                          <p:val>
                                            <p:fltVal val="0"/>
                                          </p:val>
                                        </p:tav>
                                        <p:tav tm="100000">
                                          <p:val>
                                            <p:strVal val="#ppt_w"/>
                                          </p:val>
                                        </p:tav>
                                      </p:tavLst>
                                    </p:anim>
                                    <p:anim calcmode="lin" valueType="num">
                                      <p:cBhvr>
                                        <p:cTn id="435" dur="750" fill="hold"/>
                                        <p:tgtEl>
                                          <p:spTgt spid="63"/>
                                        </p:tgtEl>
                                        <p:attrNameLst>
                                          <p:attrName>ppt_h</p:attrName>
                                        </p:attrNameLst>
                                      </p:cBhvr>
                                      <p:tavLst>
                                        <p:tav tm="0">
                                          <p:val>
                                            <p:fltVal val="0"/>
                                          </p:val>
                                        </p:tav>
                                        <p:tav tm="100000">
                                          <p:val>
                                            <p:strVal val="#ppt_h"/>
                                          </p:val>
                                        </p:tav>
                                      </p:tavLst>
                                    </p:anim>
                                    <p:animEffect transition="in" filter="fade">
                                      <p:cBhvr>
                                        <p:cTn id="436" dur="750"/>
                                        <p:tgtEl>
                                          <p:spTgt spid="63"/>
                                        </p:tgtEl>
                                      </p:cBhvr>
                                    </p:animEffect>
                                  </p:childTnLst>
                                </p:cTn>
                              </p:par>
                              <p:par>
                                <p:cTn id="437" presetID="10" presetClass="exit" presetSubtype="0" fill="hold" grpId="1" nodeType="withEffect">
                                  <p:stCondLst>
                                    <p:cond delay="4000"/>
                                  </p:stCondLst>
                                  <p:childTnLst>
                                    <p:animEffect transition="out" filter="fade">
                                      <p:cBhvr>
                                        <p:cTn id="438" dur="500"/>
                                        <p:tgtEl>
                                          <p:spTgt spid="63"/>
                                        </p:tgtEl>
                                      </p:cBhvr>
                                    </p:animEffect>
                                    <p:set>
                                      <p:cBhvr>
                                        <p:cTn id="439" dur="1" fill="hold">
                                          <p:stCondLst>
                                            <p:cond delay="499"/>
                                          </p:stCondLst>
                                        </p:cTn>
                                        <p:tgtEl>
                                          <p:spTgt spid="63"/>
                                        </p:tgtEl>
                                        <p:attrNameLst>
                                          <p:attrName>style.visibility</p:attrName>
                                        </p:attrNameLst>
                                      </p:cBhvr>
                                      <p:to>
                                        <p:strVal val="hidden"/>
                                      </p:to>
                                    </p:set>
                                  </p:childTnLst>
                                </p:cTn>
                              </p:par>
                              <p:par>
                                <p:cTn id="440" presetID="10" presetClass="exit" presetSubtype="0" fill="hold" grpId="1" nodeType="withEffect">
                                  <p:stCondLst>
                                    <p:cond delay="3500"/>
                                  </p:stCondLst>
                                  <p:childTnLst>
                                    <p:animEffect transition="out" filter="fade">
                                      <p:cBhvr>
                                        <p:cTn id="441" dur="500"/>
                                        <p:tgtEl>
                                          <p:spTgt spid="82"/>
                                        </p:tgtEl>
                                      </p:cBhvr>
                                    </p:animEffect>
                                    <p:set>
                                      <p:cBhvr>
                                        <p:cTn id="442" dur="1" fill="hold">
                                          <p:stCondLst>
                                            <p:cond delay="499"/>
                                          </p:stCondLst>
                                        </p:cTn>
                                        <p:tgtEl>
                                          <p:spTgt spid="82"/>
                                        </p:tgtEl>
                                        <p:attrNameLst>
                                          <p:attrName>style.visibility</p:attrName>
                                        </p:attrNameLst>
                                      </p:cBhvr>
                                      <p:to>
                                        <p:strVal val="hidden"/>
                                      </p:to>
                                    </p:set>
                                  </p:childTnLst>
                                </p:cTn>
                              </p:par>
                              <p:par>
                                <p:cTn id="443" presetID="22" presetClass="entr" presetSubtype="2" fill="hold" grpId="0" nodeType="withEffect">
                                  <p:stCondLst>
                                    <p:cond delay="2500"/>
                                  </p:stCondLst>
                                  <p:childTnLst>
                                    <p:set>
                                      <p:cBhvr>
                                        <p:cTn id="444" dur="1" fill="hold">
                                          <p:stCondLst>
                                            <p:cond delay="0"/>
                                          </p:stCondLst>
                                        </p:cTn>
                                        <p:tgtEl>
                                          <p:spTgt spid="4"/>
                                        </p:tgtEl>
                                        <p:attrNameLst>
                                          <p:attrName>style.visibility</p:attrName>
                                        </p:attrNameLst>
                                      </p:cBhvr>
                                      <p:to>
                                        <p:strVal val="visible"/>
                                      </p:to>
                                    </p:set>
                                    <p:animEffect transition="in" filter="wipe(right)">
                                      <p:cBhvr>
                                        <p:cTn id="445" dur="500"/>
                                        <p:tgtEl>
                                          <p:spTgt spid="4"/>
                                        </p:tgtEl>
                                      </p:cBhvr>
                                    </p:animEffect>
                                  </p:childTnLst>
                                </p:cTn>
                              </p:par>
                              <p:par>
                                <p:cTn id="446" presetID="10" presetClass="exit" presetSubtype="0" fill="hold" grpId="1" nodeType="withEffect">
                                  <p:stCondLst>
                                    <p:cond delay="3500"/>
                                  </p:stCondLst>
                                  <p:childTnLst>
                                    <p:animEffect transition="out" filter="fade">
                                      <p:cBhvr>
                                        <p:cTn id="447" dur="500"/>
                                        <p:tgtEl>
                                          <p:spTgt spid="4"/>
                                        </p:tgtEl>
                                      </p:cBhvr>
                                    </p:animEffect>
                                    <p:set>
                                      <p:cBhvr>
                                        <p:cTn id="448" dur="1" fill="hold">
                                          <p:stCondLst>
                                            <p:cond delay="499"/>
                                          </p:stCondLst>
                                        </p:cTn>
                                        <p:tgtEl>
                                          <p:spTgt spid="4"/>
                                        </p:tgtEl>
                                        <p:attrNameLst>
                                          <p:attrName>style.visibility</p:attrName>
                                        </p:attrNameLst>
                                      </p:cBhvr>
                                      <p:to>
                                        <p:strVal val="hidden"/>
                                      </p:to>
                                    </p:set>
                                  </p:childTnLst>
                                </p:cTn>
                              </p:par>
                              <p:par>
                                <p:cTn id="449" presetID="22" presetClass="entr" presetSubtype="8" fill="hold" grpId="0" nodeType="withEffect">
                                  <p:stCondLst>
                                    <p:cond delay="3500"/>
                                  </p:stCondLst>
                                  <p:childTnLst>
                                    <p:set>
                                      <p:cBhvr>
                                        <p:cTn id="450" dur="1" fill="hold">
                                          <p:stCondLst>
                                            <p:cond delay="0"/>
                                          </p:stCondLst>
                                        </p:cTn>
                                        <p:tgtEl>
                                          <p:spTgt spid="8"/>
                                        </p:tgtEl>
                                        <p:attrNameLst>
                                          <p:attrName>style.visibility</p:attrName>
                                        </p:attrNameLst>
                                      </p:cBhvr>
                                      <p:to>
                                        <p:strVal val="visible"/>
                                      </p:to>
                                    </p:set>
                                    <p:animEffect transition="in" filter="wipe(left)">
                                      <p:cBhvr>
                                        <p:cTn id="451" dur="500"/>
                                        <p:tgtEl>
                                          <p:spTgt spid="8"/>
                                        </p:tgtEl>
                                      </p:cBhvr>
                                    </p:animEffect>
                                  </p:childTnLst>
                                </p:cTn>
                              </p:par>
                              <p:par>
                                <p:cTn id="452" presetID="10" presetClass="exit" presetSubtype="0" fill="hold" grpId="1" nodeType="withEffect">
                                  <p:stCondLst>
                                    <p:cond delay="4000"/>
                                  </p:stCondLst>
                                  <p:childTnLst>
                                    <p:animEffect transition="out" filter="fade">
                                      <p:cBhvr>
                                        <p:cTn id="453" dur="500"/>
                                        <p:tgtEl>
                                          <p:spTgt spid="8"/>
                                        </p:tgtEl>
                                      </p:cBhvr>
                                    </p:animEffect>
                                    <p:set>
                                      <p:cBhvr>
                                        <p:cTn id="454" dur="1" fill="hold">
                                          <p:stCondLst>
                                            <p:cond delay="499"/>
                                          </p:stCondLst>
                                        </p:cTn>
                                        <p:tgtEl>
                                          <p:spTgt spid="8"/>
                                        </p:tgtEl>
                                        <p:attrNameLst>
                                          <p:attrName>style.visibility</p:attrName>
                                        </p:attrNameLst>
                                      </p:cBhvr>
                                      <p:to>
                                        <p:strVal val="hidden"/>
                                      </p:to>
                                    </p:set>
                                  </p:childTnLst>
                                </p:cTn>
                              </p:par>
                              <p:par>
                                <p:cTn id="455" presetID="22" presetClass="entr" presetSubtype="8" fill="hold" grpId="0" nodeType="withEffect">
                                  <p:stCondLst>
                                    <p:cond delay="4250"/>
                                  </p:stCondLst>
                                  <p:childTnLst>
                                    <p:set>
                                      <p:cBhvr>
                                        <p:cTn id="456" dur="1" fill="hold">
                                          <p:stCondLst>
                                            <p:cond delay="0"/>
                                          </p:stCondLst>
                                        </p:cTn>
                                        <p:tgtEl>
                                          <p:spTgt spid="12"/>
                                        </p:tgtEl>
                                        <p:attrNameLst>
                                          <p:attrName>style.visibility</p:attrName>
                                        </p:attrNameLst>
                                      </p:cBhvr>
                                      <p:to>
                                        <p:strVal val="visible"/>
                                      </p:to>
                                    </p:set>
                                    <p:animEffect transition="in" filter="wipe(left)">
                                      <p:cBhvr>
                                        <p:cTn id="457" dur="500"/>
                                        <p:tgtEl>
                                          <p:spTgt spid="12"/>
                                        </p:tgtEl>
                                      </p:cBhvr>
                                    </p:animEffect>
                                  </p:childTnLst>
                                </p:cTn>
                              </p:par>
                              <p:par>
                                <p:cTn id="458" presetID="10" presetClass="exit" presetSubtype="0" fill="hold" grpId="1" nodeType="withEffect">
                                  <p:stCondLst>
                                    <p:cond delay="4500"/>
                                  </p:stCondLst>
                                  <p:childTnLst>
                                    <p:animEffect transition="out" filter="fade">
                                      <p:cBhvr>
                                        <p:cTn id="459" dur="500"/>
                                        <p:tgtEl>
                                          <p:spTgt spid="12"/>
                                        </p:tgtEl>
                                      </p:cBhvr>
                                    </p:animEffect>
                                    <p:set>
                                      <p:cBhvr>
                                        <p:cTn id="460" dur="1" fill="hold">
                                          <p:stCondLst>
                                            <p:cond delay="499"/>
                                          </p:stCondLst>
                                        </p:cTn>
                                        <p:tgtEl>
                                          <p:spTgt spid="12"/>
                                        </p:tgtEl>
                                        <p:attrNameLst>
                                          <p:attrName>style.visibility</p:attrName>
                                        </p:attrNameLst>
                                      </p:cBhvr>
                                      <p:to>
                                        <p:strVal val="hidden"/>
                                      </p:to>
                                    </p:set>
                                  </p:childTnLst>
                                </p:cTn>
                              </p:par>
                              <p:par>
                                <p:cTn id="461" presetID="22" presetClass="entr" presetSubtype="2" fill="hold" grpId="0" nodeType="withEffect">
                                  <p:stCondLst>
                                    <p:cond delay="3750"/>
                                  </p:stCondLst>
                                  <p:childTnLst>
                                    <p:set>
                                      <p:cBhvr>
                                        <p:cTn id="462" dur="1" fill="hold">
                                          <p:stCondLst>
                                            <p:cond delay="0"/>
                                          </p:stCondLst>
                                        </p:cTn>
                                        <p:tgtEl>
                                          <p:spTgt spid="44"/>
                                        </p:tgtEl>
                                        <p:attrNameLst>
                                          <p:attrName>style.visibility</p:attrName>
                                        </p:attrNameLst>
                                      </p:cBhvr>
                                      <p:to>
                                        <p:strVal val="visible"/>
                                      </p:to>
                                    </p:set>
                                    <p:animEffect transition="in" filter="wipe(right)">
                                      <p:cBhvr>
                                        <p:cTn id="463" dur="500"/>
                                        <p:tgtEl>
                                          <p:spTgt spid="44"/>
                                        </p:tgtEl>
                                      </p:cBhvr>
                                    </p:animEffect>
                                  </p:childTnLst>
                                </p:cTn>
                              </p:par>
                              <p:par>
                                <p:cTn id="464" presetID="10" presetClass="exit" presetSubtype="0" fill="hold" grpId="1" nodeType="withEffect">
                                  <p:stCondLst>
                                    <p:cond delay="4500"/>
                                  </p:stCondLst>
                                  <p:childTnLst>
                                    <p:animEffect transition="out" filter="fade">
                                      <p:cBhvr>
                                        <p:cTn id="465" dur="500"/>
                                        <p:tgtEl>
                                          <p:spTgt spid="44"/>
                                        </p:tgtEl>
                                      </p:cBhvr>
                                    </p:animEffect>
                                    <p:set>
                                      <p:cBhvr>
                                        <p:cTn id="466" dur="1" fill="hold">
                                          <p:stCondLst>
                                            <p:cond delay="499"/>
                                          </p:stCondLst>
                                        </p:cTn>
                                        <p:tgtEl>
                                          <p:spTgt spid="44"/>
                                        </p:tgtEl>
                                        <p:attrNameLst>
                                          <p:attrName>style.visibility</p:attrName>
                                        </p:attrNameLst>
                                      </p:cBhvr>
                                      <p:to>
                                        <p:strVal val="hidden"/>
                                      </p:to>
                                    </p:set>
                                  </p:childTnLst>
                                </p:cTn>
                              </p:par>
                              <p:par>
                                <p:cTn id="467" presetID="22" presetClass="entr" presetSubtype="4" fill="hold" grpId="0" nodeType="withEffect">
                                  <p:stCondLst>
                                    <p:cond delay="4000"/>
                                  </p:stCondLst>
                                  <p:childTnLst>
                                    <p:set>
                                      <p:cBhvr>
                                        <p:cTn id="468" dur="1" fill="hold">
                                          <p:stCondLst>
                                            <p:cond delay="0"/>
                                          </p:stCondLst>
                                        </p:cTn>
                                        <p:tgtEl>
                                          <p:spTgt spid="55"/>
                                        </p:tgtEl>
                                        <p:attrNameLst>
                                          <p:attrName>style.visibility</p:attrName>
                                        </p:attrNameLst>
                                      </p:cBhvr>
                                      <p:to>
                                        <p:strVal val="visible"/>
                                      </p:to>
                                    </p:set>
                                    <p:animEffect transition="in" filter="wipe(down)">
                                      <p:cBhvr>
                                        <p:cTn id="469" dur="500"/>
                                        <p:tgtEl>
                                          <p:spTgt spid="55"/>
                                        </p:tgtEl>
                                      </p:cBhvr>
                                    </p:animEffect>
                                  </p:childTnLst>
                                </p:cTn>
                              </p:par>
                              <p:par>
                                <p:cTn id="470" presetID="10" presetClass="exit" presetSubtype="0" fill="hold" grpId="1" nodeType="withEffect">
                                  <p:stCondLst>
                                    <p:cond delay="4500"/>
                                  </p:stCondLst>
                                  <p:childTnLst>
                                    <p:animEffect transition="out" filter="fade">
                                      <p:cBhvr>
                                        <p:cTn id="471" dur="500"/>
                                        <p:tgtEl>
                                          <p:spTgt spid="55"/>
                                        </p:tgtEl>
                                      </p:cBhvr>
                                    </p:animEffect>
                                    <p:set>
                                      <p:cBhvr>
                                        <p:cTn id="472" dur="1" fill="hold">
                                          <p:stCondLst>
                                            <p:cond delay="499"/>
                                          </p:stCondLst>
                                        </p:cTn>
                                        <p:tgtEl>
                                          <p:spTgt spid="55"/>
                                        </p:tgtEl>
                                        <p:attrNameLst>
                                          <p:attrName>style.visibility</p:attrName>
                                        </p:attrNameLst>
                                      </p:cBhvr>
                                      <p:to>
                                        <p:strVal val="hidden"/>
                                      </p:to>
                                    </p:set>
                                  </p:childTnLst>
                                </p:cTn>
                              </p:par>
                              <p:par>
                                <p:cTn id="473" presetID="22" presetClass="entr" presetSubtype="2" fill="hold" grpId="0" nodeType="withEffect">
                                  <p:stCondLst>
                                    <p:cond delay="3250"/>
                                  </p:stCondLst>
                                  <p:childTnLst>
                                    <p:set>
                                      <p:cBhvr>
                                        <p:cTn id="474" dur="1" fill="hold">
                                          <p:stCondLst>
                                            <p:cond delay="0"/>
                                          </p:stCondLst>
                                        </p:cTn>
                                        <p:tgtEl>
                                          <p:spTgt spid="158"/>
                                        </p:tgtEl>
                                        <p:attrNameLst>
                                          <p:attrName>style.visibility</p:attrName>
                                        </p:attrNameLst>
                                      </p:cBhvr>
                                      <p:to>
                                        <p:strVal val="visible"/>
                                      </p:to>
                                    </p:set>
                                    <p:animEffect transition="in" filter="wipe(right)">
                                      <p:cBhvr>
                                        <p:cTn id="475" dur="1000"/>
                                        <p:tgtEl>
                                          <p:spTgt spid="158"/>
                                        </p:tgtEl>
                                      </p:cBhvr>
                                    </p:animEffect>
                                  </p:childTnLst>
                                </p:cTn>
                              </p:par>
                              <p:par>
                                <p:cTn id="476" presetID="10" presetClass="exit" presetSubtype="0" fill="hold" grpId="1" nodeType="withEffect">
                                  <p:stCondLst>
                                    <p:cond delay="4250"/>
                                  </p:stCondLst>
                                  <p:childTnLst>
                                    <p:animEffect transition="out" filter="fade">
                                      <p:cBhvr>
                                        <p:cTn id="477" dur="500"/>
                                        <p:tgtEl>
                                          <p:spTgt spid="158"/>
                                        </p:tgtEl>
                                      </p:cBhvr>
                                    </p:animEffect>
                                    <p:set>
                                      <p:cBhvr>
                                        <p:cTn id="478" dur="1" fill="hold">
                                          <p:stCondLst>
                                            <p:cond delay="499"/>
                                          </p:stCondLst>
                                        </p:cTn>
                                        <p:tgtEl>
                                          <p:spTgt spid="158"/>
                                        </p:tgtEl>
                                        <p:attrNameLst>
                                          <p:attrName>style.visibility</p:attrName>
                                        </p:attrNameLst>
                                      </p:cBhvr>
                                      <p:to>
                                        <p:strVal val="hidden"/>
                                      </p:to>
                                    </p:set>
                                  </p:childTnLst>
                                </p:cTn>
                              </p:par>
                              <p:par>
                                <p:cTn id="479" presetID="22" presetClass="entr" presetSubtype="4" fill="hold" grpId="0" nodeType="withEffect">
                                  <p:stCondLst>
                                    <p:cond delay="2250"/>
                                  </p:stCondLst>
                                  <p:childTnLst>
                                    <p:set>
                                      <p:cBhvr>
                                        <p:cTn id="480" dur="1" fill="hold">
                                          <p:stCondLst>
                                            <p:cond delay="0"/>
                                          </p:stCondLst>
                                        </p:cTn>
                                        <p:tgtEl>
                                          <p:spTgt spid="156"/>
                                        </p:tgtEl>
                                        <p:attrNameLst>
                                          <p:attrName>style.visibility</p:attrName>
                                        </p:attrNameLst>
                                      </p:cBhvr>
                                      <p:to>
                                        <p:strVal val="visible"/>
                                      </p:to>
                                    </p:set>
                                    <p:animEffect transition="in" filter="wipe(down)">
                                      <p:cBhvr>
                                        <p:cTn id="481" dur="500"/>
                                        <p:tgtEl>
                                          <p:spTgt spid="156"/>
                                        </p:tgtEl>
                                      </p:cBhvr>
                                    </p:animEffect>
                                  </p:childTnLst>
                                </p:cTn>
                              </p:par>
                              <p:par>
                                <p:cTn id="482" presetID="10" presetClass="exit" presetSubtype="0" fill="hold" grpId="1" nodeType="withEffect">
                                  <p:stCondLst>
                                    <p:cond delay="2750"/>
                                  </p:stCondLst>
                                  <p:childTnLst>
                                    <p:animEffect transition="out" filter="fade">
                                      <p:cBhvr>
                                        <p:cTn id="483" dur="500"/>
                                        <p:tgtEl>
                                          <p:spTgt spid="156"/>
                                        </p:tgtEl>
                                      </p:cBhvr>
                                    </p:animEffect>
                                    <p:set>
                                      <p:cBhvr>
                                        <p:cTn id="484" dur="1" fill="hold">
                                          <p:stCondLst>
                                            <p:cond delay="499"/>
                                          </p:stCondLst>
                                        </p:cTn>
                                        <p:tgtEl>
                                          <p:spTgt spid="156"/>
                                        </p:tgtEl>
                                        <p:attrNameLst>
                                          <p:attrName>style.visibility</p:attrName>
                                        </p:attrNameLst>
                                      </p:cBhvr>
                                      <p:to>
                                        <p:strVal val="hidden"/>
                                      </p:to>
                                    </p:set>
                                  </p:childTnLst>
                                </p:cTn>
                              </p:par>
                              <p:par>
                                <p:cTn id="485" presetID="22" presetClass="entr" presetSubtype="8" fill="hold" grpId="0" nodeType="withEffect">
                                  <p:stCondLst>
                                    <p:cond delay="3250"/>
                                  </p:stCondLst>
                                  <p:childTnLst>
                                    <p:set>
                                      <p:cBhvr>
                                        <p:cTn id="486" dur="1" fill="hold">
                                          <p:stCondLst>
                                            <p:cond delay="0"/>
                                          </p:stCondLst>
                                        </p:cTn>
                                        <p:tgtEl>
                                          <p:spTgt spid="157"/>
                                        </p:tgtEl>
                                        <p:attrNameLst>
                                          <p:attrName>style.visibility</p:attrName>
                                        </p:attrNameLst>
                                      </p:cBhvr>
                                      <p:to>
                                        <p:strVal val="visible"/>
                                      </p:to>
                                    </p:set>
                                    <p:animEffect transition="in" filter="wipe(left)">
                                      <p:cBhvr>
                                        <p:cTn id="487" dur="500"/>
                                        <p:tgtEl>
                                          <p:spTgt spid="157"/>
                                        </p:tgtEl>
                                      </p:cBhvr>
                                    </p:animEffect>
                                  </p:childTnLst>
                                </p:cTn>
                              </p:par>
                              <p:par>
                                <p:cTn id="488" presetID="10" presetClass="exit" presetSubtype="0" fill="hold" grpId="1" nodeType="withEffect">
                                  <p:stCondLst>
                                    <p:cond delay="3750"/>
                                  </p:stCondLst>
                                  <p:childTnLst>
                                    <p:animEffect transition="out" filter="fade">
                                      <p:cBhvr>
                                        <p:cTn id="489" dur="500"/>
                                        <p:tgtEl>
                                          <p:spTgt spid="157"/>
                                        </p:tgtEl>
                                      </p:cBhvr>
                                    </p:animEffect>
                                    <p:set>
                                      <p:cBhvr>
                                        <p:cTn id="490" dur="1" fill="hold">
                                          <p:stCondLst>
                                            <p:cond delay="499"/>
                                          </p:stCondLst>
                                        </p:cTn>
                                        <p:tgtEl>
                                          <p:spTgt spid="157"/>
                                        </p:tgtEl>
                                        <p:attrNameLst>
                                          <p:attrName>style.visibility</p:attrName>
                                        </p:attrNameLst>
                                      </p:cBhvr>
                                      <p:to>
                                        <p:strVal val="hidden"/>
                                      </p:to>
                                    </p:set>
                                  </p:childTnLst>
                                </p:cTn>
                              </p:par>
                              <p:par>
                                <p:cTn id="491" presetID="22" presetClass="entr" presetSubtype="8" fill="hold" grpId="0" nodeType="withEffect">
                                  <p:stCondLst>
                                    <p:cond delay="1000"/>
                                  </p:stCondLst>
                                  <p:childTnLst>
                                    <p:set>
                                      <p:cBhvr>
                                        <p:cTn id="492" dur="1" fill="hold">
                                          <p:stCondLst>
                                            <p:cond delay="0"/>
                                          </p:stCondLst>
                                        </p:cTn>
                                        <p:tgtEl>
                                          <p:spTgt spid="159"/>
                                        </p:tgtEl>
                                        <p:attrNameLst>
                                          <p:attrName>style.visibility</p:attrName>
                                        </p:attrNameLst>
                                      </p:cBhvr>
                                      <p:to>
                                        <p:strVal val="visible"/>
                                      </p:to>
                                    </p:set>
                                    <p:animEffect transition="in" filter="wipe(left)">
                                      <p:cBhvr>
                                        <p:cTn id="493" dur="500"/>
                                        <p:tgtEl>
                                          <p:spTgt spid="159"/>
                                        </p:tgtEl>
                                      </p:cBhvr>
                                    </p:animEffect>
                                  </p:childTnLst>
                                </p:cTn>
                              </p:par>
                              <p:par>
                                <p:cTn id="494" presetID="10" presetClass="exit" presetSubtype="0" fill="hold" grpId="1" nodeType="withEffect">
                                  <p:stCondLst>
                                    <p:cond delay="1750"/>
                                  </p:stCondLst>
                                  <p:childTnLst>
                                    <p:animEffect transition="out" filter="fade">
                                      <p:cBhvr>
                                        <p:cTn id="495" dur="500"/>
                                        <p:tgtEl>
                                          <p:spTgt spid="159"/>
                                        </p:tgtEl>
                                      </p:cBhvr>
                                    </p:animEffect>
                                    <p:set>
                                      <p:cBhvr>
                                        <p:cTn id="496" dur="1" fill="hold">
                                          <p:stCondLst>
                                            <p:cond delay="499"/>
                                          </p:stCondLst>
                                        </p:cTn>
                                        <p:tgtEl>
                                          <p:spTgt spid="159"/>
                                        </p:tgtEl>
                                        <p:attrNameLst>
                                          <p:attrName>style.visibility</p:attrName>
                                        </p:attrNameLst>
                                      </p:cBhvr>
                                      <p:to>
                                        <p:strVal val="hidden"/>
                                      </p:to>
                                    </p:set>
                                  </p:childTnLst>
                                </p:cTn>
                              </p:par>
                              <p:par>
                                <p:cTn id="497" presetID="22" presetClass="entr" presetSubtype="8" fill="hold" grpId="0" nodeType="withEffect">
                                  <p:stCondLst>
                                    <p:cond delay="2000"/>
                                  </p:stCondLst>
                                  <p:childTnLst>
                                    <p:set>
                                      <p:cBhvr>
                                        <p:cTn id="498" dur="1" fill="hold">
                                          <p:stCondLst>
                                            <p:cond delay="0"/>
                                          </p:stCondLst>
                                        </p:cTn>
                                        <p:tgtEl>
                                          <p:spTgt spid="160"/>
                                        </p:tgtEl>
                                        <p:attrNameLst>
                                          <p:attrName>style.visibility</p:attrName>
                                        </p:attrNameLst>
                                      </p:cBhvr>
                                      <p:to>
                                        <p:strVal val="visible"/>
                                      </p:to>
                                    </p:set>
                                    <p:animEffect transition="in" filter="wipe(left)">
                                      <p:cBhvr>
                                        <p:cTn id="499" dur="500"/>
                                        <p:tgtEl>
                                          <p:spTgt spid="160"/>
                                        </p:tgtEl>
                                      </p:cBhvr>
                                    </p:animEffect>
                                  </p:childTnLst>
                                </p:cTn>
                              </p:par>
                              <p:par>
                                <p:cTn id="500" presetID="10" presetClass="exit" presetSubtype="0" fill="hold" grpId="1" nodeType="withEffect">
                                  <p:stCondLst>
                                    <p:cond delay="2500"/>
                                  </p:stCondLst>
                                  <p:childTnLst>
                                    <p:animEffect transition="out" filter="fade">
                                      <p:cBhvr>
                                        <p:cTn id="501" dur="500"/>
                                        <p:tgtEl>
                                          <p:spTgt spid="160"/>
                                        </p:tgtEl>
                                      </p:cBhvr>
                                    </p:animEffect>
                                    <p:set>
                                      <p:cBhvr>
                                        <p:cTn id="502" dur="1" fill="hold">
                                          <p:stCondLst>
                                            <p:cond delay="499"/>
                                          </p:stCondLst>
                                        </p:cTn>
                                        <p:tgtEl>
                                          <p:spTgt spid="160"/>
                                        </p:tgtEl>
                                        <p:attrNameLst>
                                          <p:attrName>style.visibility</p:attrName>
                                        </p:attrNameLst>
                                      </p:cBhvr>
                                      <p:to>
                                        <p:strVal val="hidden"/>
                                      </p:to>
                                    </p:set>
                                  </p:childTnLst>
                                </p:cTn>
                              </p:par>
                              <p:par>
                                <p:cTn id="503" presetID="22" presetClass="entr" presetSubtype="8" fill="hold" grpId="0" nodeType="withEffect">
                                  <p:stCondLst>
                                    <p:cond delay="2250"/>
                                  </p:stCondLst>
                                  <p:childTnLst>
                                    <p:set>
                                      <p:cBhvr>
                                        <p:cTn id="504" dur="1" fill="hold">
                                          <p:stCondLst>
                                            <p:cond delay="0"/>
                                          </p:stCondLst>
                                        </p:cTn>
                                        <p:tgtEl>
                                          <p:spTgt spid="161"/>
                                        </p:tgtEl>
                                        <p:attrNameLst>
                                          <p:attrName>style.visibility</p:attrName>
                                        </p:attrNameLst>
                                      </p:cBhvr>
                                      <p:to>
                                        <p:strVal val="visible"/>
                                      </p:to>
                                    </p:set>
                                    <p:animEffect transition="in" filter="wipe(left)">
                                      <p:cBhvr>
                                        <p:cTn id="505" dur="500"/>
                                        <p:tgtEl>
                                          <p:spTgt spid="161"/>
                                        </p:tgtEl>
                                      </p:cBhvr>
                                    </p:animEffect>
                                  </p:childTnLst>
                                </p:cTn>
                              </p:par>
                              <p:par>
                                <p:cTn id="506" presetID="10" presetClass="exit" presetSubtype="0" fill="hold" grpId="1" nodeType="withEffect">
                                  <p:stCondLst>
                                    <p:cond delay="2500"/>
                                  </p:stCondLst>
                                  <p:childTnLst>
                                    <p:animEffect transition="out" filter="fade">
                                      <p:cBhvr>
                                        <p:cTn id="507" dur="500"/>
                                        <p:tgtEl>
                                          <p:spTgt spid="161"/>
                                        </p:tgtEl>
                                      </p:cBhvr>
                                    </p:animEffect>
                                    <p:set>
                                      <p:cBhvr>
                                        <p:cTn id="508" dur="1" fill="hold">
                                          <p:stCondLst>
                                            <p:cond delay="499"/>
                                          </p:stCondLst>
                                        </p:cTn>
                                        <p:tgtEl>
                                          <p:spTgt spid="161"/>
                                        </p:tgtEl>
                                        <p:attrNameLst>
                                          <p:attrName>style.visibility</p:attrName>
                                        </p:attrNameLst>
                                      </p:cBhvr>
                                      <p:to>
                                        <p:strVal val="hidden"/>
                                      </p:to>
                                    </p:set>
                                  </p:childTnLst>
                                </p:cTn>
                              </p:par>
                              <p:par>
                                <p:cTn id="509" presetID="22" presetClass="entr" presetSubtype="1" fill="hold" grpId="0" nodeType="withEffect">
                                  <p:stCondLst>
                                    <p:cond delay="3750"/>
                                  </p:stCondLst>
                                  <p:childTnLst>
                                    <p:set>
                                      <p:cBhvr>
                                        <p:cTn id="510" dur="1" fill="hold">
                                          <p:stCondLst>
                                            <p:cond delay="0"/>
                                          </p:stCondLst>
                                        </p:cTn>
                                        <p:tgtEl>
                                          <p:spTgt spid="162"/>
                                        </p:tgtEl>
                                        <p:attrNameLst>
                                          <p:attrName>style.visibility</p:attrName>
                                        </p:attrNameLst>
                                      </p:cBhvr>
                                      <p:to>
                                        <p:strVal val="visible"/>
                                      </p:to>
                                    </p:set>
                                    <p:animEffect transition="in" filter="wipe(up)">
                                      <p:cBhvr>
                                        <p:cTn id="511" dur="500"/>
                                        <p:tgtEl>
                                          <p:spTgt spid="162"/>
                                        </p:tgtEl>
                                      </p:cBhvr>
                                    </p:animEffect>
                                  </p:childTnLst>
                                </p:cTn>
                              </p:par>
                              <p:par>
                                <p:cTn id="512" presetID="10" presetClass="exit" presetSubtype="0" fill="hold" grpId="1" nodeType="withEffect">
                                  <p:stCondLst>
                                    <p:cond delay="4250"/>
                                  </p:stCondLst>
                                  <p:childTnLst>
                                    <p:animEffect transition="out" filter="fade">
                                      <p:cBhvr>
                                        <p:cTn id="513" dur="500"/>
                                        <p:tgtEl>
                                          <p:spTgt spid="162"/>
                                        </p:tgtEl>
                                      </p:cBhvr>
                                    </p:animEffect>
                                    <p:set>
                                      <p:cBhvr>
                                        <p:cTn id="514" dur="1" fill="hold">
                                          <p:stCondLst>
                                            <p:cond delay="499"/>
                                          </p:stCondLst>
                                        </p:cTn>
                                        <p:tgtEl>
                                          <p:spTgt spid="162"/>
                                        </p:tgtEl>
                                        <p:attrNameLst>
                                          <p:attrName>style.visibility</p:attrName>
                                        </p:attrNameLst>
                                      </p:cBhvr>
                                      <p:to>
                                        <p:strVal val="hidden"/>
                                      </p:to>
                                    </p:set>
                                  </p:childTnLst>
                                </p:cTn>
                              </p:par>
                              <p:par>
                                <p:cTn id="515" presetID="22" presetClass="entr" presetSubtype="2" fill="hold" grpId="0" nodeType="withEffect">
                                  <p:stCondLst>
                                    <p:cond delay="2250"/>
                                  </p:stCondLst>
                                  <p:childTnLst>
                                    <p:set>
                                      <p:cBhvr>
                                        <p:cTn id="516" dur="1" fill="hold">
                                          <p:stCondLst>
                                            <p:cond delay="0"/>
                                          </p:stCondLst>
                                        </p:cTn>
                                        <p:tgtEl>
                                          <p:spTgt spid="165"/>
                                        </p:tgtEl>
                                        <p:attrNameLst>
                                          <p:attrName>style.visibility</p:attrName>
                                        </p:attrNameLst>
                                      </p:cBhvr>
                                      <p:to>
                                        <p:strVal val="visible"/>
                                      </p:to>
                                    </p:set>
                                    <p:animEffect transition="in" filter="wipe(right)">
                                      <p:cBhvr>
                                        <p:cTn id="517" dur="500"/>
                                        <p:tgtEl>
                                          <p:spTgt spid="165"/>
                                        </p:tgtEl>
                                      </p:cBhvr>
                                    </p:animEffect>
                                  </p:childTnLst>
                                </p:cTn>
                              </p:par>
                              <p:par>
                                <p:cTn id="518" presetID="10" presetClass="exit" presetSubtype="0" fill="hold" grpId="1" nodeType="withEffect">
                                  <p:stCondLst>
                                    <p:cond delay="2750"/>
                                  </p:stCondLst>
                                  <p:childTnLst>
                                    <p:animEffect transition="out" filter="fade">
                                      <p:cBhvr>
                                        <p:cTn id="519" dur="500"/>
                                        <p:tgtEl>
                                          <p:spTgt spid="165"/>
                                        </p:tgtEl>
                                      </p:cBhvr>
                                    </p:animEffect>
                                    <p:set>
                                      <p:cBhvr>
                                        <p:cTn id="520" dur="1" fill="hold">
                                          <p:stCondLst>
                                            <p:cond delay="499"/>
                                          </p:stCondLst>
                                        </p:cTn>
                                        <p:tgtEl>
                                          <p:spTgt spid="165"/>
                                        </p:tgtEl>
                                        <p:attrNameLst>
                                          <p:attrName>style.visibility</p:attrName>
                                        </p:attrNameLst>
                                      </p:cBhvr>
                                      <p:to>
                                        <p:strVal val="hidden"/>
                                      </p:to>
                                    </p:set>
                                  </p:childTnLst>
                                </p:cTn>
                              </p:par>
                              <p:par>
                                <p:cTn id="521" presetID="22" presetClass="entr" presetSubtype="4" fill="hold" grpId="0" nodeType="withEffect">
                                  <p:stCondLst>
                                    <p:cond delay="3500"/>
                                  </p:stCondLst>
                                  <p:childTnLst>
                                    <p:set>
                                      <p:cBhvr>
                                        <p:cTn id="522" dur="1" fill="hold">
                                          <p:stCondLst>
                                            <p:cond delay="0"/>
                                          </p:stCondLst>
                                        </p:cTn>
                                        <p:tgtEl>
                                          <p:spTgt spid="163"/>
                                        </p:tgtEl>
                                        <p:attrNameLst>
                                          <p:attrName>style.visibility</p:attrName>
                                        </p:attrNameLst>
                                      </p:cBhvr>
                                      <p:to>
                                        <p:strVal val="visible"/>
                                      </p:to>
                                    </p:set>
                                    <p:animEffect transition="in" filter="wipe(down)">
                                      <p:cBhvr>
                                        <p:cTn id="523" dur="500"/>
                                        <p:tgtEl>
                                          <p:spTgt spid="163"/>
                                        </p:tgtEl>
                                      </p:cBhvr>
                                    </p:animEffect>
                                  </p:childTnLst>
                                </p:cTn>
                              </p:par>
                              <p:par>
                                <p:cTn id="524" presetID="10" presetClass="exit" presetSubtype="0" fill="hold" grpId="1" nodeType="withEffect">
                                  <p:stCondLst>
                                    <p:cond delay="4250"/>
                                  </p:stCondLst>
                                  <p:childTnLst>
                                    <p:animEffect transition="out" filter="fade">
                                      <p:cBhvr>
                                        <p:cTn id="525" dur="500"/>
                                        <p:tgtEl>
                                          <p:spTgt spid="163"/>
                                        </p:tgtEl>
                                      </p:cBhvr>
                                    </p:animEffect>
                                    <p:set>
                                      <p:cBhvr>
                                        <p:cTn id="526" dur="1" fill="hold">
                                          <p:stCondLst>
                                            <p:cond delay="499"/>
                                          </p:stCondLst>
                                        </p:cTn>
                                        <p:tgtEl>
                                          <p:spTgt spid="163"/>
                                        </p:tgtEl>
                                        <p:attrNameLst>
                                          <p:attrName>style.visibility</p:attrName>
                                        </p:attrNameLst>
                                      </p:cBhvr>
                                      <p:to>
                                        <p:strVal val="hidden"/>
                                      </p:to>
                                    </p:set>
                                  </p:childTnLst>
                                </p:cTn>
                              </p:par>
                              <p:par>
                                <p:cTn id="527" presetID="22" presetClass="entr" presetSubtype="1" fill="hold" grpId="0" nodeType="withEffect">
                                  <p:stCondLst>
                                    <p:cond delay="2000"/>
                                  </p:stCondLst>
                                  <p:childTnLst>
                                    <p:set>
                                      <p:cBhvr>
                                        <p:cTn id="528" dur="1" fill="hold">
                                          <p:stCondLst>
                                            <p:cond delay="0"/>
                                          </p:stCondLst>
                                        </p:cTn>
                                        <p:tgtEl>
                                          <p:spTgt spid="166"/>
                                        </p:tgtEl>
                                        <p:attrNameLst>
                                          <p:attrName>style.visibility</p:attrName>
                                        </p:attrNameLst>
                                      </p:cBhvr>
                                      <p:to>
                                        <p:strVal val="visible"/>
                                      </p:to>
                                    </p:set>
                                    <p:animEffect transition="in" filter="wipe(up)">
                                      <p:cBhvr>
                                        <p:cTn id="529" dur="500"/>
                                        <p:tgtEl>
                                          <p:spTgt spid="166"/>
                                        </p:tgtEl>
                                      </p:cBhvr>
                                    </p:animEffect>
                                  </p:childTnLst>
                                </p:cTn>
                              </p:par>
                              <p:par>
                                <p:cTn id="530" presetID="10" presetClass="exit" presetSubtype="0" fill="hold" grpId="1" nodeType="withEffect">
                                  <p:stCondLst>
                                    <p:cond delay="2250"/>
                                  </p:stCondLst>
                                  <p:childTnLst>
                                    <p:animEffect transition="out" filter="fade">
                                      <p:cBhvr>
                                        <p:cTn id="531" dur="500"/>
                                        <p:tgtEl>
                                          <p:spTgt spid="166"/>
                                        </p:tgtEl>
                                      </p:cBhvr>
                                    </p:animEffect>
                                    <p:set>
                                      <p:cBhvr>
                                        <p:cTn id="532" dur="1" fill="hold">
                                          <p:stCondLst>
                                            <p:cond delay="499"/>
                                          </p:stCondLst>
                                        </p:cTn>
                                        <p:tgtEl>
                                          <p:spTgt spid="166"/>
                                        </p:tgtEl>
                                        <p:attrNameLst>
                                          <p:attrName>style.visibility</p:attrName>
                                        </p:attrNameLst>
                                      </p:cBhvr>
                                      <p:to>
                                        <p:strVal val="hidden"/>
                                      </p:to>
                                    </p:set>
                                  </p:childTnLst>
                                </p:cTn>
                              </p:par>
                              <p:par>
                                <p:cTn id="533" presetID="22" presetClass="entr" presetSubtype="4" fill="hold" grpId="0" nodeType="withEffect">
                                  <p:stCondLst>
                                    <p:cond delay="1500"/>
                                  </p:stCondLst>
                                  <p:childTnLst>
                                    <p:set>
                                      <p:cBhvr>
                                        <p:cTn id="534" dur="1" fill="hold">
                                          <p:stCondLst>
                                            <p:cond delay="0"/>
                                          </p:stCondLst>
                                        </p:cTn>
                                        <p:tgtEl>
                                          <p:spTgt spid="164"/>
                                        </p:tgtEl>
                                        <p:attrNameLst>
                                          <p:attrName>style.visibility</p:attrName>
                                        </p:attrNameLst>
                                      </p:cBhvr>
                                      <p:to>
                                        <p:strVal val="visible"/>
                                      </p:to>
                                    </p:set>
                                    <p:animEffect transition="in" filter="wipe(down)">
                                      <p:cBhvr>
                                        <p:cTn id="535" dur="500"/>
                                        <p:tgtEl>
                                          <p:spTgt spid="164"/>
                                        </p:tgtEl>
                                      </p:cBhvr>
                                    </p:animEffect>
                                  </p:childTnLst>
                                </p:cTn>
                              </p:par>
                              <p:par>
                                <p:cTn id="536" presetID="10" presetClass="exit" presetSubtype="0" fill="hold" grpId="1" nodeType="withEffect">
                                  <p:stCondLst>
                                    <p:cond delay="2000"/>
                                  </p:stCondLst>
                                  <p:childTnLst>
                                    <p:animEffect transition="out" filter="fade">
                                      <p:cBhvr>
                                        <p:cTn id="537" dur="500"/>
                                        <p:tgtEl>
                                          <p:spTgt spid="164"/>
                                        </p:tgtEl>
                                      </p:cBhvr>
                                    </p:animEffect>
                                    <p:set>
                                      <p:cBhvr>
                                        <p:cTn id="538" dur="1" fill="hold">
                                          <p:stCondLst>
                                            <p:cond delay="499"/>
                                          </p:stCondLst>
                                        </p:cTn>
                                        <p:tgtEl>
                                          <p:spTgt spid="164"/>
                                        </p:tgtEl>
                                        <p:attrNameLst>
                                          <p:attrName>style.visibility</p:attrName>
                                        </p:attrNameLst>
                                      </p:cBhvr>
                                      <p:to>
                                        <p:strVal val="hidden"/>
                                      </p:to>
                                    </p:set>
                                  </p:childTnLst>
                                </p:cTn>
                              </p:par>
                              <p:par>
                                <p:cTn id="539" presetID="22" presetClass="entr" presetSubtype="4" fill="hold" grpId="0" nodeType="withEffect">
                                  <p:stCondLst>
                                    <p:cond delay="2250"/>
                                  </p:stCondLst>
                                  <p:childTnLst>
                                    <p:set>
                                      <p:cBhvr>
                                        <p:cTn id="540" dur="1" fill="hold">
                                          <p:stCondLst>
                                            <p:cond delay="0"/>
                                          </p:stCondLst>
                                        </p:cTn>
                                        <p:tgtEl>
                                          <p:spTgt spid="167"/>
                                        </p:tgtEl>
                                        <p:attrNameLst>
                                          <p:attrName>style.visibility</p:attrName>
                                        </p:attrNameLst>
                                      </p:cBhvr>
                                      <p:to>
                                        <p:strVal val="visible"/>
                                      </p:to>
                                    </p:set>
                                    <p:animEffect transition="in" filter="wipe(down)">
                                      <p:cBhvr>
                                        <p:cTn id="541" dur="450"/>
                                        <p:tgtEl>
                                          <p:spTgt spid="167"/>
                                        </p:tgtEl>
                                      </p:cBhvr>
                                    </p:animEffect>
                                  </p:childTnLst>
                                </p:cTn>
                              </p:par>
                              <p:par>
                                <p:cTn id="542" presetID="10" presetClass="exit" presetSubtype="0" fill="hold" grpId="1" nodeType="withEffect">
                                  <p:stCondLst>
                                    <p:cond delay="2500"/>
                                  </p:stCondLst>
                                  <p:childTnLst>
                                    <p:animEffect transition="out" filter="fade">
                                      <p:cBhvr>
                                        <p:cTn id="543" dur="500"/>
                                        <p:tgtEl>
                                          <p:spTgt spid="167"/>
                                        </p:tgtEl>
                                      </p:cBhvr>
                                    </p:animEffect>
                                    <p:set>
                                      <p:cBhvr>
                                        <p:cTn id="544" dur="1" fill="hold">
                                          <p:stCondLst>
                                            <p:cond delay="499"/>
                                          </p:stCondLst>
                                        </p:cTn>
                                        <p:tgtEl>
                                          <p:spTgt spid="167"/>
                                        </p:tgtEl>
                                        <p:attrNameLst>
                                          <p:attrName>style.visibility</p:attrName>
                                        </p:attrNameLst>
                                      </p:cBhvr>
                                      <p:to>
                                        <p:strVal val="hidden"/>
                                      </p:to>
                                    </p:set>
                                  </p:childTnLst>
                                </p:cTn>
                              </p:par>
                              <p:par>
                                <p:cTn id="545" presetID="22" presetClass="entr" presetSubtype="4" fill="hold" grpId="0" nodeType="withEffect">
                                  <p:stCondLst>
                                    <p:cond delay="2500"/>
                                  </p:stCondLst>
                                  <p:childTnLst>
                                    <p:set>
                                      <p:cBhvr>
                                        <p:cTn id="546" dur="1" fill="hold">
                                          <p:stCondLst>
                                            <p:cond delay="0"/>
                                          </p:stCondLst>
                                        </p:cTn>
                                        <p:tgtEl>
                                          <p:spTgt spid="168"/>
                                        </p:tgtEl>
                                        <p:attrNameLst>
                                          <p:attrName>style.visibility</p:attrName>
                                        </p:attrNameLst>
                                      </p:cBhvr>
                                      <p:to>
                                        <p:strVal val="visible"/>
                                      </p:to>
                                    </p:set>
                                    <p:animEffect transition="in" filter="wipe(down)">
                                      <p:cBhvr>
                                        <p:cTn id="547" dur="500"/>
                                        <p:tgtEl>
                                          <p:spTgt spid="168"/>
                                        </p:tgtEl>
                                      </p:cBhvr>
                                    </p:animEffect>
                                  </p:childTnLst>
                                </p:cTn>
                              </p:par>
                              <p:par>
                                <p:cTn id="548" presetID="10" presetClass="exit" presetSubtype="0" fill="hold" grpId="1" nodeType="withEffect">
                                  <p:stCondLst>
                                    <p:cond delay="3000"/>
                                  </p:stCondLst>
                                  <p:childTnLst>
                                    <p:animEffect transition="out" filter="fade">
                                      <p:cBhvr>
                                        <p:cTn id="549" dur="500"/>
                                        <p:tgtEl>
                                          <p:spTgt spid="168"/>
                                        </p:tgtEl>
                                      </p:cBhvr>
                                    </p:animEffect>
                                    <p:set>
                                      <p:cBhvr>
                                        <p:cTn id="550" dur="1" fill="hold">
                                          <p:stCondLst>
                                            <p:cond delay="499"/>
                                          </p:stCondLst>
                                        </p:cTn>
                                        <p:tgtEl>
                                          <p:spTgt spid="168"/>
                                        </p:tgtEl>
                                        <p:attrNameLst>
                                          <p:attrName>style.visibility</p:attrName>
                                        </p:attrNameLst>
                                      </p:cBhvr>
                                      <p:to>
                                        <p:strVal val="hidden"/>
                                      </p:to>
                                    </p:set>
                                  </p:childTnLst>
                                </p:cTn>
                              </p:par>
                              <p:par>
                                <p:cTn id="551" presetID="22" presetClass="entr" presetSubtype="2" fill="hold" grpId="0" nodeType="withEffect">
                                  <p:stCondLst>
                                    <p:cond delay="2000"/>
                                  </p:stCondLst>
                                  <p:childTnLst>
                                    <p:set>
                                      <p:cBhvr>
                                        <p:cTn id="552" dur="1" fill="hold">
                                          <p:stCondLst>
                                            <p:cond delay="0"/>
                                          </p:stCondLst>
                                        </p:cTn>
                                        <p:tgtEl>
                                          <p:spTgt spid="254"/>
                                        </p:tgtEl>
                                        <p:attrNameLst>
                                          <p:attrName>style.visibility</p:attrName>
                                        </p:attrNameLst>
                                      </p:cBhvr>
                                      <p:to>
                                        <p:strVal val="visible"/>
                                      </p:to>
                                    </p:set>
                                    <p:animEffect transition="in" filter="wipe(right)">
                                      <p:cBhvr>
                                        <p:cTn id="553" dur="500"/>
                                        <p:tgtEl>
                                          <p:spTgt spid="254"/>
                                        </p:tgtEl>
                                      </p:cBhvr>
                                    </p:animEffect>
                                  </p:childTnLst>
                                </p:cTn>
                              </p:par>
                              <p:par>
                                <p:cTn id="554" presetID="10" presetClass="exit" presetSubtype="0" fill="hold" grpId="1" nodeType="withEffect">
                                  <p:stCondLst>
                                    <p:cond delay="2250"/>
                                  </p:stCondLst>
                                  <p:childTnLst>
                                    <p:animEffect transition="out" filter="fade">
                                      <p:cBhvr>
                                        <p:cTn id="555" dur="500"/>
                                        <p:tgtEl>
                                          <p:spTgt spid="254"/>
                                        </p:tgtEl>
                                      </p:cBhvr>
                                    </p:animEffect>
                                    <p:set>
                                      <p:cBhvr>
                                        <p:cTn id="556" dur="1" fill="hold">
                                          <p:stCondLst>
                                            <p:cond delay="499"/>
                                          </p:stCondLst>
                                        </p:cTn>
                                        <p:tgtEl>
                                          <p:spTgt spid="254"/>
                                        </p:tgtEl>
                                        <p:attrNameLst>
                                          <p:attrName>style.visibility</p:attrName>
                                        </p:attrNameLst>
                                      </p:cBhvr>
                                      <p:to>
                                        <p:strVal val="hidden"/>
                                      </p:to>
                                    </p:set>
                                  </p:childTnLst>
                                </p:cTn>
                              </p:par>
                              <p:par>
                                <p:cTn id="557" presetID="22" presetClass="entr" presetSubtype="8" fill="hold" grpId="0" nodeType="withEffect">
                                  <p:stCondLst>
                                    <p:cond delay="1750"/>
                                  </p:stCondLst>
                                  <p:childTnLst>
                                    <p:set>
                                      <p:cBhvr>
                                        <p:cTn id="558" dur="1" fill="hold">
                                          <p:stCondLst>
                                            <p:cond delay="0"/>
                                          </p:stCondLst>
                                        </p:cTn>
                                        <p:tgtEl>
                                          <p:spTgt spid="255"/>
                                        </p:tgtEl>
                                        <p:attrNameLst>
                                          <p:attrName>style.visibility</p:attrName>
                                        </p:attrNameLst>
                                      </p:cBhvr>
                                      <p:to>
                                        <p:strVal val="visible"/>
                                      </p:to>
                                    </p:set>
                                    <p:animEffect transition="in" filter="wipe(left)">
                                      <p:cBhvr>
                                        <p:cTn id="559" dur="500"/>
                                        <p:tgtEl>
                                          <p:spTgt spid="255"/>
                                        </p:tgtEl>
                                      </p:cBhvr>
                                    </p:animEffect>
                                  </p:childTnLst>
                                </p:cTn>
                              </p:par>
                              <p:par>
                                <p:cTn id="560" presetID="10" presetClass="exit" presetSubtype="0" fill="hold" grpId="1" nodeType="withEffect">
                                  <p:stCondLst>
                                    <p:cond delay="2500"/>
                                  </p:stCondLst>
                                  <p:childTnLst>
                                    <p:animEffect transition="out" filter="fade">
                                      <p:cBhvr>
                                        <p:cTn id="561" dur="500"/>
                                        <p:tgtEl>
                                          <p:spTgt spid="255"/>
                                        </p:tgtEl>
                                      </p:cBhvr>
                                    </p:animEffect>
                                    <p:set>
                                      <p:cBhvr>
                                        <p:cTn id="562" dur="1" fill="hold">
                                          <p:stCondLst>
                                            <p:cond delay="499"/>
                                          </p:stCondLst>
                                        </p:cTn>
                                        <p:tgtEl>
                                          <p:spTgt spid="255"/>
                                        </p:tgtEl>
                                        <p:attrNameLst>
                                          <p:attrName>style.visibility</p:attrName>
                                        </p:attrNameLst>
                                      </p:cBhvr>
                                      <p:to>
                                        <p:strVal val="hidden"/>
                                      </p:to>
                                    </p:set>
                                  </p:childTnLst>
                                </p:cTn>
                              </p:par>
                              <p:par>
                                <p:cTn id="563" presetID="22" presetClass="entr" presetSubtype="8" fill="hold" grpId="0" nodeType="withEffect">
                                  <p:stCondLst>
                                    <p:cond delay="3250"/>
                                  </p:stCondLst>
                                  <p:childTnLst>
                                    <p:set>
                                      <p:cBhvr>
                                        <p:cTn id="564" dur="1" fill="hold">
                                          <p:stCondLst>
                                            <p:cond delay="0"/>
                                          </p:stCondLst>
                                        </p:cTn>
                                        <p:tgtEl>
                                          <p:spTgt spid="72"/>
                                        </p:tgtEl>
                                        <p:attrNameLst>
                                          <p:attrName>style.visibility</p:attrName>
                                        </p:attrNameLst>
                                      </p:cBhvr>
                                      <p:to>
                                        <p:strVal val="visible"/>
                                      </p:to>
                                    </p:set>
                                    <p:animEffect transition="in" filter="wipe(left)">
                                      <p:cBhvr>
                                        <p:cTn id="565" dur="500"/>
                                        <p:tgtEl>
                                          <p:spTgt spid="72"/>
                                        </p:tgtEl>
                                      </p:cBhvr>
                                    </p:animEffect>
                                  </p:childTnLst>
                                </p:cTn>
                              </p:par>
                              <p:par>
                                <p:cTn id="566" presetID="10" presetClass="exit" presetSubtype="0" fill="hold" grpId="1" nodeType="withEffect">
                                  <p:stCondLst>
                                    <p:cond delay="3750"/>
                                  </p:stCondLst>
                                  <p:childTnLst>
                                    <p:animEffect transition="out" filter="fade">
                                      <p:cBhvr>
                                        <p:cTn id="567" dur="500"/>
                                        <p:tgtEl>
                                          <p:spTgt spid="72"/>
                                        </p:tgtEl>
                                      </p:cBhvr>
                                    </p:animEffect>
                                    <p:set>
                                      <p:cBhvr>
                                        <p:cTn id="568" dur="1" fill="hold">
                                          <p:stCondLst>
                                            <p:cond delay="499"/>
                                          </p:stCondLst>
                                        </p:cTn>
                                        <p:tgtEl>
                                          <p:spTgt spid="72"/>
                                        </p:tgtEl>
                                        <p:attrNameLst>
                                          <p:attrName>style.visibility</p:attrName>
                                        </p:attrNameLst>
                                      </p:cBhvr>
                                      <p:to>
                                        <p:strVal val="hidden"/>
                                      </p:to>
                                    </p:set>
                                  </p:childTnLst>
                                </p:cTn>
                              </p:par>
                            </p:childTnLst>
                          </p:cTn>
                        </p:par>
                        <p:par>
                          <p:cTn id="569" fill="hold">
                            <p:stCondLst>
                              <p:cond delay="7250"/>
                            </p:stCondLst>
                            <p:childTnLst>
                              <p:par>
                                <p:cTn id="570" presetID="10" presetClass="entr" presetSubtype="0" fill="hold" nodeType="afterEffect">
                                  <p:stCondLst>
                                    <p:cond delay="0"/>
                                  </p:stCondLst>
                                  <p:childTnLst>
                                    <p:set>
                                      <p:cBhvr>
                                        <p:cTn id="571" dur="1" fill="hold">
                                          <p:stCondLst>
                                            <p:cond delay="0"/>
                                          </p:stCondLst>
                                        </p:cTn>
                                        <p:tgtEl>
                                          <p:spTgt spid="90"/>
                                        </p:tgtEl>
                                        <p:attrNameLst>
                                          <p:attrName>style.visibility</p:attrName>
                                        </p:attrNameLst>
                                      </p:cBhvr>
                                      <p:to>
                                        <p:strVal val="visible"/>
                                      </p:to>
                                    </p:set>
                                    <p:animEffect transition="in" filter="fade">
                                      <p:cBhvr>
                                        <p:cTn id="572" dur="750"/>
                                        <p:tgtEl>
                                          <p:spTgt spid="90"/>
                                        </p:tgtEl>
                                      </p:cBhvr>
                                    </p:animEffect>
                                  </p:childTnLst>
                                </p:cTn>
                              </p:par>
                              <p:par>
                                <p:cTn id="573" presetID="10" presetClass="entr" presetSubtype="0" fill="hold" grpId="0" nodeType="withEffect">
                                  <p:stCondLst>
                                    <p:cond delay="5500"/>
                                  </p:stCondLst>
                                  <p:childTnLst>
                                    <p:set>
                                      <p:cBhvr>
                                        <p:cTn id="574" dur="1" fill="hold">
                                          <p:stCondLst>
                                            <p:cond delay="0"/>
                                          </p:stCondLst>
                                        </p:cTn>
                                        <p:tgtEl>
                                          <p:spTgt spid="141"/>
                                        </p:tgtEl>
                                        <p:attrNameLst>
                                          <p:attrName>style.visibility</p:attrName>
                                        </p:attrNameLst>
                                      </p:cBhvr>
                                      <p:to>
                                        <p:strVal val="visible"/>
                                      </p:to>
                                    </p:set>
                                    <p:animEffect transition="in" filter="fade">
                                      <p:cBhvr>
                                        <p:cTn id="575" dur="250"/>
                                        <p:tgtEl>
                                          <p:spTgt spid="1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3" grpId="0" animBg="1"/>
      <p:bldP spid="130" grpId="0" animBg="1"/>
      <p:bldP spid="7" grpId="0" animBg="1"/>
      <p:bldP spid="9" grpId="0" build="p">
        <p:tmplLst>
          <p:tmpl lvl="1">
            <p:tnLst>
              <p:par>
                <p:cTn presetID="42" presetClass="entr" presetSubtype="0" fill="hold" nodeType="withEffect">
                  <p:stCondLst>
                    <p:cond delay="1000"/>
                  </p:stCondLst>
                  <p:childTnLst>
                    <p:set>
                      <p:cBhvr>
                        <p:cTn dur="1" fill="hold">
                          <p:stCondLst>
                            <p:cond delay="0"/>
                          </p:stCondLst>
                        </p:cTn>
                        <p:tgtEl>
                          <p:spTgt spid="9"/>
                        </p:tgtEl>
                        <p:attrNameLst>
                          <p:attrName>style.visibility</p:attrName>
                        </p:attrNameLst>
                      </p:cBhvr>
                      <p:to>
                        <p:strVal val="visible"/>
                      </p:to>
                    </p:set>
                    <p:animEffect transition="in" filter="fade">
                      <p:cBhvr>
                        <p:cTn dur="500"/>
                        <p:tgtEl>
                          <p:spTgt spid="9"/>
                        </p:tgtEl>
                      </p:cBhvr>
                    </p:animEffect>
                    <p:anim calcmode="lin" valueType="num">
                      <p:cBhvr>
                        <p:cTn dur="500" fill="hold"/>
                        <p:tgtEl>
                          <p:spTgt spid="9"/>
                        </p:tgtEl>
                        <p:attrNameLst>
                          <p:attrName>ppt_x</p:attrName>
                        </p:attrNameLst>
                      </p:cBhvr>
                      <p:tavLst>
                        <p:tav tm="0">
                          <p:val>
                            <p:strVal val="#ppt_x"/>
                          </p:val>
                        </p:tav>
                        <p:tav tm="100000">
                          <p:val>
                            <p:strVal val="#ppt_x"/>
                          </p:val>
                        </p:tav>
                      </p:tavLst>
                    </p:anim>
                    <p:anim calcmode="lin" valueType="num">
                      <p:cBhvr>
                        <p:cTn dur="500" fill="hold"/>
                        <p:tgtEl>
                          <p:spTgt spid="9"/>
                        </p:tgtEl>
                        <p:attrNameLst>
                          <p:attrName>ppt_y</p:attrName>
                        </p:attrNameLst>
                      </p:cBhvr>
                      <p:tavLst>
                        <p:tav tm="0">
                          <p:val>
                            <p:strVal val="#ppt_y+.1"/>
                          </p:val>
                        </p:tav>
                        <p:tav tm="100000">
                          <p:val>
                            <p:strVal val="#ppt_y"/>
                          </p:val>
                        </p:tav>
                      </p:tavLst>
                    </p:anim>
                  </p:childTnLst>
                </p:cTn>
              </p:par>
            </p:tnLst>
          </p:tmpl>
        </p:tmplLst>
      </p:bldP>
      <p:bldP spid="5" grpId="0" build="p">
        <p:tmplLst>
          <p:tmpl lvl="1">
            <p:tnLst>
              <p:par>
                <p:cTn presetID="10" presetClass="entr" presetSubtype="0" fill="hold" nodeType="withEffect">
                  <p:stCondLst>
                    <p:cond delay="1000"/>
                  </p:stCondLst>
                  <p:childTnLst>
                    <p:set>
                      <p:cBhvr>
                        <p:cTn dur="1" fill="hold">
                          <p:stCondLst>
                            <p:cond delay="0"/>
                          </p:stCondLst>
                        </p:cTn>
                        <p:tgtEl>
                          <p:spTgt spid="5"/>
                        </p:tgtEl>
                        <p:attrNameLst>
                          <p:attrName>style.visibility</p:attrName>
                        </p:attrNameLst>
                      </p:cBhvr>
                      <p:to>
                        <p:strVal val="visible"/>
                      </p:to>
                    </p:set>
                    <p:animEffect transition="in" filter="fade">
                      <p:cBhvr>
                        <p:cTn dur="500"/>
                        <p:tgtEl>
                          <p:spTgt spid="5"/>
                        </p:tgtEl>
                      </p:cBhvr>
                    </p:animEffect>
                  </p:childTnLst>
                </p:cTn>
              </p:par>
            </p:tnLst>
          </p:tmpl>
        </p:tmplLst>
      </p:bldP>
      <p:bldP spid="14" grpId="0" animBg="1"/>
      <p:bldP spid="18" grpId="0" animBg="1"/>
      <p:bldP spid="20" grpId="0" animBg="1"/>
      <p:bldP spid="21" grpId="0" animBg="1"/>
      <p:bldP spid="22" grpId="0" animBg="1"/>
      <p:bldP spid="23" grpId="0" animBg="1"/>
      <p:bldP spid="24" grpId="0" animBg="1"/>
      <p:bldP spid="25" grpId="0" animBg="1"/>
      <p:bldP spid="26" grpId="0" animBg="1"/>
      <p:bldP spid="27" grpId="0" animBg="1"/>
      <p:bldP spid="28" grpId="0" animBg="1"/>
      <p:bldP spid="88" grpId="0" animBg="1"/>
      <p:bldP spid="88" grpId="1" animBg="1"/>
      <p:bldP spid="29" grpId="0" animBg="1"/>
      <p:bldP spid="30" grpId="0" animBg="1"/>
      <p:bldP spid="31" grpId="0" animBg="1"/>
      <p:bldP spid="32" grpId="0" animBg="1"/>
      <p:bldP spid="34" grpId="0" animBg="1"/>
      <p:bldP spid="75" grpId="0" animBg="1"/>
      <p:bldP spid="75" grpId="1" animBg="1"/>
      <p:bldP spid="35" grpId="0" animBg="1"/>
      <p:bldP spid="36" grpId="0" animBg="1"/>
      <p:bldP spid="38" grpId="0" animBg="1"/>
      <p:bldP spid="40" grpId="0" animBg="1"/>
      <p:bldP spid="41" grpId="0" animBg="1"/>
      <p:bldP spid="42" grpId="0" animBg="1"/>
      <p:bldP spid="45" grpId="0" animBg="1"/>
      <p:bldP spid="45" grpId="1" animBg="1"/>
      <p:bldP spid="46" grpId="0" animBg="1"/>
      <p:bldP spid="46" grpId="1" animBg="1"/>
      <p:bldP spid="47" grpId="0" animBg="1"/>
      <p:bldP spid="47" grpId="1" animBg="1"/>
      <p:bldP spid="48" grpId="0" animBg="1"/>
      <p:bldP spid="48" grpId="1" animBg="1"/>
      <p:bldP spid="49" grpId="0" animBg="1"/>
      <p:bldP spid="49" grpId="1" animBg="1"/>
      <p:bldP spid="50" grpId="0" animBg="1"/>
      <p:bldP spid="50" grpId="1" animBg="1"/>
      <p:bldP spid="51" grpId="0" animBg="1"/>
      <p:bldP spid="51" grpId="1" animBg="1"/>
      <p:bldP spid="52" grpId="0" animBg="1"/>
      <p:bldP spid="52" grpId="1" animBg="1"/>
      <p:bldP spid="53" grpId="0" animBg="1"/>
      <p:bldP spid="53" grpId="1" animBg="1"/>
      <p:bldP spid="79" grpId="0" animBg="1"/>
      <p:bldP spid="79" grpId="1" animBg="1"/>
      <p:bldP spid="54" grpId="0" animBg="1"/>
      <p:bldP spid="54" grpId="1" animBg="1"/>
      <p:bldP spid="56" grpId="0" animBg="1"/>
      <p:bldP spid="56" grpId="1" animBg="1"/>
      <p:bldP spid="57" grpId="0" animBg="1"/>
      <p:bldP spid="57" grpId="1" animBg="1"/>
      <p:bldP spid="58" grpId="0" animBg="1"/>
      <p:bldP spid="58" grpId="1" animBg="1"/>
      <p:bldP spid="59" grpId="0" animBg="1"/>
      <p:bldP spid="59" grpId="1" animBg="1"/>
      <p:bldP spid="60" grpId="0" animBg="1"/>
      <p:bldP spid="60" grpId="1" animBg="1"/>
      <p:bldP spid="61" grpId="0" animBg="1"/>
      <p:bldP spid="61" grpId="1" animBg="1"/>
      <p:bldP spid="63" grpId="0" animBg="1"/>
      <p:bldP spid="63" grpId="1" animBg="1"/>
      <p:bldP spid="64" grpId="0" animBg="1"/>
      <p:bldP spid="64" grpId="1" animBg="1"/>
      <p:bldP spid="65" grpId="0" animBg="1"/>
      <p:bldP spid="65" grpId="1" animBg="1"/>
      <p:bldP spid="66" grpId="0" animBg="1"/>
      <p:bldP spid="66" grpId="1" animBg="1"/>
      <p:bldP spid="67" grpId="0" animBg="1"/>
      <p:bldP spid="67" grpId="1" animBg="1"/>
      <p:bldP spid="68" grpId="0" animBg="1"/>
      <p:bldP spid="68" grpId="1" animBg="1"/>
      <p:bldP spid="69" grpId="0" animBg="1"/>
      <p:bldP spid="69" grpId="1" animBg="1"/>
      <p:bldP spid="70" grpId="0" animBg="1"/>
      <p:bldP spid="70" grpId="1" animBg="1"/>
      <p:bldP spid="71" grpId="0" animBg="1"/>
      <p:bldP spid="71" grpId="1" animBg="1"/>
      <p:bldP spid="77" grpId="0" animBg="1"/>
      <p:bldP spid="77" grpId="1" animBg="1"/>
      <p:bldP spid="80" grpId="0" animBg="1"/>
      <p:bldP spid="80" grpId="1" animBg="1"/>
      <p:bldP spid="81" grpId="0" animBg="1"/>
      <p:bldP spid="81" grpId="1" animBg="1"/>
      <p:bldP spid="82" grpId="0" animBg="1"/>
      <p:bldP spid="82" grpId="1" animBg="1"/>
      <p:bldP spid="83" grpId="0" animBg="1"/>
      <p:bldP spid="83" grpId="1" animBg="1"/>
      <p:bldP spid="33" grpId="0" animBg="1"/>
      <p:bldP spid="84" grpId="0" animBg="1"/>
      <p:bldP spid="84" grpId="1" animBg="1"/>
      <p:bldP spid="43" grpId="0" animBg="1"/>
      <p:bldP spid="85" grpId="0" animBg="1"/>
      <p:bldP spid="85" grpId="1" animBg="1"/>
      <p:bldP spid="86" grpId="0" animBg="1"/>
      <p:bldP spid="86" grpId="1" animBg="1"/>
      <p:bldP spid="87" grpId="0" animBg="1"/>
      <p:bldP spid="87" grpId="1" animBg="1"/>
      <p:bldP spid="37" grpId="0" animBg="1"/>
      <p:bldP spid="39" grpId="0" animBg="1"/>
      <p:bldP spid="19" grpId="0" animBg="1"/>
      <p:bldP spid="89" grpId="0" animBg="1"/>
      <p:bldP spid="89" grpId="1" animBg="1"/>
      <p:bldP spid="62" grpId="0" animBg="1"/>
      <p:bldP spid="62" grpId="1" animBg="1"/>
      <p:bldP spid="91" grpId="0" animBg="1"/>
      <p:bldP spid="91" grpId="1" animBg="1"/>
      <p:bldP spid="10" grpId="0" animBg="1"/>
      <p:bldP spid="10" grpId="1" animBg="1"/>
      <p:bldP spid="11" grpId="0" animBg="1"/>
      <p:bldP spid="11" grpId="1" animBg="1"/>
      <p:bldP spid="4" grpId="0" animBg="1"/>
      <p:bldP spid="4" grpId="1" animBg="1"/>
      <p:bldP spid="8" grpId="0" animBg="1"/>
      <p:bldP spid="8" grpId="1" animBg="1"/>
      <p:bldP spid="12" grpId="0" animBg="1"/>
      <p:bldP spid="12" grpId="1" animBg="1"/>
      <p:bldP spid="44" grpId="0" animBg="1"/>
      <p:bldP spid="44" grpId="1" animBg="1"/>
      <p:bldP spid="55" grpId="0" animBg="1"/>
      <p:bldP spid="55" grpId="1" animBg="1"/>
      <p:bldP spid="156" grpId="0" animBg="1"/>
      <p:bldP spid="156" grpId="1" animBg="1"/>
      <p:bldP spid="157" grpId="0" animBg="1"/>
      <p:bldP spid="157" grpId="1" animBg="1"/>
      <p:bldP spid="158" grpId="0" animBg="1"/>
      <p:bldP spid="158" grpId="1" animBg="1"/>
      <p:bldP spid="159" grpId="0" animBg="1"/>
      <p:bldP spid="159" grpId="1" animBg="1"/>
      <p:bldP spid="160" grpId="0" animBg="1"/>
      <p:bldP spid="160" grpId="1" animBg="1"/>
      <p:bldP spid="161" grpId="0" animBg="1"/>
      <p:bldP spid="161" grpId="1" animBg="1"/>
      <p:bldP spid="162" grpId="0" animBg="1"/>
      <p:bldP spid="162" grpId="1" animBg="1"/>
      <p:bldP spid="163" grpId="0" animBg="1"/>
      <p:bldP spid="163" grpId="1" animBg="1"/>
      <p:bldP spid="164" grpId="0" animBg="1"/>
      <p:bldP spid="164" grpId="1" animBg="1"/>
      <p:bldP spid="165" grpId="0" animBg="1"/>
      <p:bldP spid="165" grpId="1" animBg="1"/>
      <p:bldP spid="166" grpId="0" animBg="1"/>
      <p:bldP spid="166" grpId="1" animBg="1"/>
      <p:bldP spid="167" grpId="0" animBg="1"/>
      <p:bldP spid="167" grpId="1" animBg="1"/>
      <p:bldP spid="168" grpId="0" animBg="1"/>
      <p:bldP spid="168" grpId="1" animBg="1"/>
      <p:bldP spid="254" grpId="0" animBg="1"/>
      <p:bldP spid="254" grpId="1" animBg="1"/>
      <p:bldP spid="255" grpId="0" animBg="1"/>
      <p:bldP spid="255" grpId="1" animBg="1"/>
      <p:bldP spid="72" grpId="0" animBg="1"/>
      <p:bldP spid="72" grpId="1" animBg="1"/>
      <p:bldP spid="141" grpId="0" animBg="1"/>
    </p:bld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wipe dir="r"/>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1_Title Slide">
    <p:spTree>
      <p:nvGrpSpPr>
        <p:cNvPr id="1" name=""/>
        <p:cNvGrpSpPr/>
        <p:nvPr/>
      </p:nvGrpSpPr>
      <p:grpSpPr>
        <a:xfrm>
          <a:off x="0" y="0"/>
          <a:ext cx="0" cy="0"/>
          <a:chOff x="0" y="0"/>
          <a:chExt cx="0" cy="0"/>
        </a:xfrm>
      </p:grpSpPr>
      <p:grpSp>
        <p:nvGrpSpPr>
          <p:cNvPr id="4" name="Group 3"/>
          <p:cNvGrpSpPr/>
          <p:nvPr userDrawn="1"/>
        </p:nvGrpSpPr>
        <p:grpSpPr>
          <a:xfrm>
            <a:off x="7106031" y="3098800"/>
            <a:ext cx="2037972" cy="2044699"/>
            <a:chOff x="7106031" y="3098800"/>
            <a:chExt cx="2037972" cy="2044699"/>
          </a:xfrm>
        </p:grpSpPr>
        <p:sp>
          <p:nvSpPr>
            <p:cNvPr id="55" name="Shape 122"/>
            <p:cNvSpPr/>
            <p:nvPr userDrawn="1"/>
          </p:nvSpPr>
          <p:spPr>
            <a:xfrm>
              <a:off x="7106031" y="3098800"/>
              <a:ext cx="2037969" cy="2044699"/>
            </a:xfrm>
            <a:prstGeom prst="triangle">
              <a:avLst>
                <a:gd name="adj" fmla="val 100000"/>
              </a:avLst>
            </a:prstGeom>
            <a:solidFill>
              <a:srgbClr val="00895F"/>
            </a:solidFill>
            <a:ln>
              <a:noFill/>
            </a:ln>
          </p:spPr>
          <p:txBody>
            <a:bodyPr lIns="0" tIns="45700" rIns="0" bIns="45700" anchor="ctr" anchorCtr="0">
              <a:normAutofit/>
            </a:bodyPr>
            <a:lstStyle/>
            <a:p>
              <a:pPr marL="0" marR="0" lvl="0" indent="0" algn="ctr" rtl="0">
                <a:lnSpc>
                  <a:spcPct val="90000"/>
                </a:lnSpc>
                <a:spcBef>
                  <a:spcPts val="0"/>
                </a:spcBef>
                <a:spcAft>
                  <a:spcPts val="0"/>
                </a:spcAft>
                <a:buNone/>
              </a:pPr>
              <a:endParaRPr sz="1600" b="1" i="0" u="none" strike="noStrike" cap="none" baseline="0">
                <a:solidFill>
                  <a:schemeClr val="lt1"/>
                </a:solidFill>
                <a:latin typeface="Arial"/>
                <a:ea typeface="Arial"/>
                <a:cs typeface="Arial"/>
                <a:sym typeface="Arial"/>
              </a:endParaRPr>
            </a:p>
          </p:txBody>
        </p:sp>
        <p:sp>
          <p:nvSpPr>
            <p:cNvPr id="56" name="Shape 123"/>
            <p:cNvSpPr/>
            <p:nvPr userDrawn="1"/>
          </p:nvSpPr>
          <p:spPr>
            <a:xfrm>
              <a:off x="7300789" y="3294198"/>
              <a:ext cx="1843214" cy="1849301"/>
            </a:xfrm>
            <a:prstGeom prst="triangle">
              <a:avLst>
                <a:gd name="adj" fmla="val 100000"/>
              </a:avLst>
            </a:prstGeom>
            <a:solidFill>
              <a:srgbClr val="005287"/>
            </a:solidFill>
            <a:ln>
              <a:noFill/>
            </a:ln>
          </p:spPr>
          <p:txBody>
            <a:bodyPr lIns="0" tIns="45700" rIns="0" bIns="45700" anchor="ctr" anchorCtr="0">
              <a:normAutofit/>
            </a:bodyPr>
            <a:lstStyle/>
            <a:p>
              <a:pPr marL="0" marR="0" lvl="0" indent="0" algn="ctr" rtl="0">
                <a:lnSpc>
                  <a:spcPct val="90000"/>
                </a:lnSpc>
                <a:spcBef>
                  <a:spcPts val="0"/>
                </a:spcBef>
                <a:spcAft>
                  <a:spcPts val="0"/>
                </a:spcAft>
                <a:buNone/>
              </a:pPr>
              <a:endParaRPr sz="1600" b="1" i="0" u="none" strike="noStrike" cap="none" baseline="0">
                <a:solidFill>
                  <a:schemeClr val="lt1"/>
                </a:solidFill>
                <a:latin typeface="Arial"/>
                <a:ea typeface="Arial"/>
                <a:cs typeface="Arial"/>
                <a:sym typeface="Arial"/>
              </a:endParaRPr>
            </a:p>
          </p:txBody>
        </p:sp>
        <p:pic>
          <p:nvPicPr>
            <p:cNvPr id="57" name="Shape 124"/>
            <p:cNvPicPr preferRelativeResize="0"/>
            <p:nvPr userDrawn="1"/>
          </p:nvPicPr>
          <p:blipFill rotWithShape="1">
            <a:blip r:embed="rId2">
              <a:alphaModFix/>
            </a:blip>
            <a:srcRect/>
            <a:stretch/>
          </p:blipFill>
          <p:spPr>
            <a:xfrm>
              <a:off x="8108950" y="4627632"/>
              <a:ext cx="758783" cy="122883"/>
            </a:xfrm>
            <a:prstGeom prst="rect">
              <a:avLst/>
            </a:prstGeom>
            <a:noFill/>
            <a:ln>
              <a:noFill/>
            </a:ln>
          </p:spPr>
        </p:pic>
      </p:grpSp>
      <p:sp>
        <p:nvSpPr>
          <p:cNvPr id="3" name="Rectangle 2" hidden="1"/>
          <p:cNvSpPr/>
          <p:nvPr userDrawn="1"/>
        </p:nvSpPr>
        <p:spPr bwMode="auto">
          <a:xfrm>
            <a:off x="0" y="0"/>
            <a:ext cx="9144000" cy="5143500"/>
          </a:xfrm>
          <a:prstGeom prst="rect">
            <a:avLst/>
          </a:prstGeom>
          <a:gradFill flip="none" rotWithShape="1">
            <a:gsLst>
              <a:gs pos="0">
                <a:srgbClr val="F8F8F8"/>
              </a:gs>
              <a:gs pos="100000">
                <a:srgbClr val="F2F2F2"/>
              </a:gs>
            </a:gsLst>
            <a:path path="circle">
              <a:fillToRect l="50000" t="50000" r="50000" b="50000"/>
            </a:path>
            <a:tileRect/>
          </a:gradFill>
          <a:ln w="12700" cap="sq" algn="ctr">
            <a:noFill/>
            <a:miter lim="800000"/>
            <a:headEnd/>
            <a:tailEnd/>
          </a:ln>
          <a:effectLst/>
        </p:spPr>
        <p:txBody>
          <a:bodyPr wrap="square" lIns="0" rIns="0" rtlCol="0" anchor="ctr"/>
          <a:lstStyle/>
          <a:p>
            <a:pPr lvl="0">
              <a:spcBef>
                <a:spcPts val="1080"/>
              </a:spcBef>
            </a:pPr>
            <a:endParaRPr lang="en-US" sz="1600" b="1" dirty="0" smtClean="0">
              <a:solidFill>
                <a:schemeClr val="bg1"/>
              </a:solidFill>
              <a:latin typeface="+mn-lt"/>
            </a:endParaRPr>
          </a:p>
        </p:txBody>
      </p:sp>
      <p:sp>
        <p:nvSpPr>
          <p:cNvPr id="130" name="Isosceles Triangle 129" hidden="1"/>
          <p:cNvSpPr/>
          <p:nvPr userDrawn="1"/>
        </p:nvSpPr>
        <p:spPr bwMode="auto">
          <a:xfrm>
            <a:off x="5916059" y="1904898"/>
            <a:ext cx="3227942" cy="3238602"/>
          </a:xfrm>
          <a:prstGeom prst="triangle">
            <a:avLst>
              <a:gd name="adj" fmla="val 100000"/>
            </a:avLst>
          </a:prstGeom>
          <a:solidFill>
            <a:srgbClr val="00895F"/>
          </a:solidFill>
          <a:ln w="12700" cap="sq" algn="ctr">
            <a:noFill/>
            <a:miter lim="800000"/>
            <a:headEnd/>
            <a:tailEnd/>
          </a:ln>
          <a:effectLst/>
        </p:spPr>
        <p:txBody>
          <a:bodyPr wrap="square" lIns="0" rIns="0" rtlCol="0" anchor="ctr"/>
          <a:lstStyle/>
          <a:p>
            <a:pPr algn="ctr">
              <a:spcBef>
                <a:spcPts val="1080"/>
              </a:spcBef>
            </a:pPr>
            <a:endParaRPr lang="en-US" sz="1600" b="1" dirty="0" smtClean="0">
              <a:solidFill>
                <a:schemeClr val="bg1"/>
              </a:solidFill>
              <a:latin typeface="+mn-lt"/>
            </a:endParaRPr>
          </a:p>
        </p:txBody>
      </p:sp>
      <p:sp>
        <p:nvSpPr>
          <p:cNvPr id="7" name="Isosceles Triangle 6" hidden="1"/>
          <p:cNvSpPr/>
          <p:nvPr userDrawn="1"/>
        </p:nvSpPr>
        <p:spPr bwMode="auto">
          <a:xfrm>
            <a:off x="6224535" y="2214390"/>
            <a:ext cx="2919469" cy="2929110"/>
          </a:xfrm>
          <a:prstGeom prst="triangle">
            <a:avLst>
              <a:gd name="adj" fmla="val 100000"/>
            </a:avLst>
          </a:prstGeom>
          <a:solidFill>
            <a:srgbClr val="005287"/>
          </a:solidFill>
          <a:ln w="12700" cap="sq" algn="ctr">
            <a:noFill/>
            <a:miter lim="800000"/>
            <a:headEnd/>
            <a:tailEnd/>
          </a:ln>
          <a:effectLst/>
        </p:spPr>
        <p:txBody>
          <a:bodyPr wrap="square" lIns="0" rIns="0" rtlCol="0" anchor="ctr"/>
          <a:lstStyle/>
          <a:p>
            <a:pPr algn="ctr">
              <a:spcBef>
                <a:spcPts val="1080"/>
              </a:spcBef>
            </a:pPr>
            <a:endParaRPr lang="en-US" sz="1600" b="1" dirty="0" smtClean="0">
              <a:solidFill>
                <a:schemeClr val="bg1"/>
              </a:solidFill>
              <a:latin typeface="+mn-lt"/>
            </a:endParaRPr>
          </a:p>
        </p:txBody>
      </p:sp>
      <p:pic>
        <p:nvPicPr>
          <p:cNvPr id="17" name="compositeMap" hidden="1"/>
          <p:cNvPicPr>
            <a:picLocks noChangeAspect="1"/>
          </p:cNvPicPr>
          <p:nvPr userDrawn="1"/>
        </p:nvPicPr>
        <p:blipFill>
          <a:blip r:embed="rId3">
            <a:extLst>
              <a:ext uri="{28A0092B-C50C-407E-A947-70E740481C1C}">
                <a14:useLocalDpi xmlns:a14="http://schemas.microsoft.com/office/drawing/2010/main" xmlns="" val="0"/>
              </a:ext>
            </a:extLst>
          </a:blip>
          <a:stretch>
            <a:fillRect/>
          </a:stretch>
        </p:blipFill>
        <p:spPr>
          <a:xfrm>
            <a:off x="0" y="0"/>
            <a:ext cx="9144000" cy="5143500"/>
          </a:xfrm>
          <a:prstGeom prst="rect">
            <a:avLst/>
          </a:prstGeom>
        </p:spPr>
      </p:pic>
      <p:pic>
        <p:nvPicPr>
          <p:cNvPr id="16" name="shadow"/>
          <p:cNvPicPr>
            <a:picLocks noChangeAspect="1"/>
          </p:cNvPicPr>
          <p:nvPr userDrawn="1"/>
        </p:nvPicPr>
        <p:blipFill>
          <a:blip r:embed="rId4">
            <a:extLst>
              <a:ext uri="{28A0092B-C50C-407E-A947-70E740481C1C}">
                <a14:useLocalDpi xmlns:a14="http://schemas.microsoft.com/office/drawing/2010/main" xmlns="" val="0"/>
              </a:ext>
            </a:extLst>
          </a:blip>
          <a:stretch>
            <a:fillRect/>
          </a:stretch>
        </p:blipFill>
        <p:spPr>
          <a:xfrm>
            <a:off x="0" y="0"/>
            <a:ext cx="9144000" cy="5143500"/>
          </a:xfrm>
          <a:prstGeom prst="rect">
            <a:avLst/>
          </a:prstGeom>
        </p:spPr>
      </p:pic>
      <p:pic>
        <p:nvPicPr>
          <p:cNvPr id="13" name="mapdots"/>
          <p:cNvPicPr>
            <a:picLocks noChangeAspect="1"/>
          </p:cNvPicPr>
          <p:nvPr userDrawn="1"/>
        </p:nvPicPr>
        <p:blipFill>
          <a:blip r:embed="rId5">
            <a:extLst>
              <a:ext uri="{28A0092B-C50C-407E-A947-70E740481C1C}">
                <a14:useLocalDpi xmlns:a14="http://schemas.microsoft.com/office/drawing/2010/main" xmlns="" val="0"/>
              </a:ext>
            </a:extLst>
          </a:blip>
          <a:stretch>
            <a:fillRect/>
          </a:stretch>
        </p:blipFill>
        <p:spPr>
          <a:xfrm>
            <a:off x="0" y="0"/>
            <a:ext cx="9144000" cy="5143500"/>
          </a:xfrm>
          <a:prstGeom prst="rect">
            <a:avLst/>
          </a:prstGeom>
        </p:spPr>
      </p:pic>
      <p:pic>
        <p:nvPicPr>
          <p:cNvPr id="15" name="maplines"/>
          <p:cNvPicPr>
            <a:picLocks noChangeAspect="1"/>
          </p:cNvPicPr>
          <p:nvPr userDrawn="1"/>
        </p:nvPicPr>
        <p:blipFill>
          <a:blip r:embed="rId6">
            <a:extLst>
              <a:ext uri="{28A0092B-C50C-407E-A947-70E740481C1C}">
                <a14:useLocalDpi xmlns:a14="http://schemas.microsoft.com/office/drawing/2010/main" xmlns="" val="0"/>
              </a:ext>
            </a:extLst>
          </a:blip>
          <a:stretch>
            <a:fillRect/>
          </a:stretch>
        </p:blipFill>
        <p:spPr>
          <a:xfrm>
            <a:off x="0" y="0"/>
            <a:ext cx="9144000" cy="5143500"/>
          </a:xfrm>
          <a:prstGeom prst="rect">
            <a:avLst/>
          </a:prstGeom>
        </p:spPr>
      </p:pic>
      <p:sp>
        <p:nvSpPr>
          <p:cNvPr id="14" name="Group4-oval2"/>
          <p:cNvSpPr/>
          <p:nvPr userDrawn="1"/>
        </p:nvSpPr>
        <p:spPr bwMode="auto">
          <a:xfrm>
            <a:off x="4035636" y="2596301"/>
            <a:ext cx="46495" cy="46495"/>
          </a:xfrm>
          <a:prstGeom prst="ellipse">
            <a:avLst/>
          </a:prstGeom>
          <a:solidFill>
            <a:srgbClr val="005287"/>
          </a:solidFill>
          <a:ln w="12700" cap="sq" algn="ctr">
            <a:noFill/>
            <a:miter lim="800000"/>
            <a:headEnd/>
            <a:tailEnd/>
          </a:ln>
          <a:effectLst/>
        </p:spPr>
        <p:txBody>
          <a:bodyPr wrap="square" lIns="0" rIns="0" rtlCol="0" anchor="ctr"/>
          <a:lstStyle/>
          <a:p>
            <a:pPr algn="ctr">
              <a:spcBef>
                <a:spcPts val="1080"/>
              </a:spcBef>
            </a:pPr>
            <a:endParaRPr lang="en-US" sz="1600" b="1" dirty="0" smtClean="0">
              <a:solidFill>
                <a:schemeClr val="bg1"/>
              </a:solidFill>
              <a:latin typeface="+mn-lt"/>
            </a:endParaRPr>
          </a:p>
        </p:txBody>
      </p:sp>
      <p:sp>
        <p:nvSpPr>
          <p:cNvPr id="18" name="Group1-oval1"/>
          <p:cNvSpPr/>
          <p:nvPr userDrawn="1"/>
        </p:nvSpPr>
        <p:spPr bwMode="auto">
          <a:xfrm>
            <a:off x="3380612" y="2466589"/>
            <a:ext cx="46495" cy="46495"/>
          </a:xfrm>
          <a:prstGeom prst="ellipse">
            <a:avLst/>
          </a:prstGeom>
          <a:solidFill>
            <a:srgbClr val="005287"/>
          </a:solidFill>
          <a:ln w="12700" cap="sq" algn="ctr">
            <a:noFill/>
            <a:miter lim="800000"/>
            <a:headEnd/>
            <a:tailEnd/>
          </a:ln>
          <a:effectLst/>
        </p:spPr>
        <p:txBody>
          <a:bodyPr wrap="square" lIns="0" rIns="0" rtlCol="0" anchor="ctr"/>
          <a:lstStyle/>
          <a:p>
            <a:pPr algn="ctr">
              <a:spcBef>
                <a:spcPts val="1080"/>
              </a:spcBef>
            </a:pPr>
            <a:endParaRPr lang="en-US" sz="1600" b="1" dirty="0" smtClean="0">
              <a:solidFill>
                <a:schemeClr val="bg1"/>
              </a:solidFill>
              <a:latin typeface="+mn-lt"/>
            </a:endParaRPr>
          </a:p>
        </p:txBody>
      </p:sp>
      <p:sp>
        <p:nvSpPr>
          <p:cNvPr id="20" name="Group2-oval2"/>
          <p:cNvSpPr/>
          <p:nvPr userDrawn="1"/>
        </p:nvSpPr>
        <p:spPr bwMode="auto">
          <a:xfrm>
            <a:off x="4397900" y="3053501"/>
            <a:ext cx="46495" cy="46495"/>
          </a:xfrm>
          <a:prstGeom prst="ellipse">
            <a:avLst/>
          </a:prstGeom>
          <a:solidFill>
            <a:srgbClr val="005287"/>
          </a:solidFill>
          <a:ln w="12700" cap="sq" algn="ctr">
            <a:noFill/>
            <a:miter lim="800000"/>
            <a:headEnd/>
            <a:tailEnd/>
          </a:ln>
          <a:effectLst/>
        </p:spPr>
        <p:txBody>
          <a:bodyPr wrap="square" lIns="0" rIns="0" rtlCol="0" anchor="ctr"/>
          <a:lstStyle/>
          <a:p>
            <a:pPr algn="ctr">
              <a:spcBef>
                <a:spcPts val="1080"/>
              </a:spcBef>
            </a:pPr>
            <a:endParaRPr lang="en-US" sz="1600" b="1" dirty="0" smtClean="0">
              <a:solidFill>
                <a:schemeClr val="bg1"/>
              </a:solidFill>
              <a:latin typeface="+mn-lt"/>
            </a:endParaRPr>
          </a:p>
        </p:txBody>
      </p:sp>
      <p:sp>
        <p:nvSpPr>
          <p:cNvPr id="21" name="Group13-oval1"/>
          <p:cNvSpPr/>
          <p:nvPr userDrawn="1"/>
        </p:nvSpPr>
        <p:spPr bwMode="auto">
          <a:xfrm>
            <a:off x="5413748" y="2174733"/>
            <a:ext cx="46495" cy="46495"/>
          </a:xfrm>
          <a:prstGeom prst="ellipse">
            <a:avLst/>
          </a:prstGeom>
          <a:solidFill>
            <a:srgbClr val="005287"/>
          </a:solidFill>
          <a:ln w="12700" cap="sq" algn="ctr">
            <a:noFill/>
            <a:miter lim="800000"/>
            <a:headEnd/>
            <a:tailEnd/>
          </a:ln>
          <a:effectLst/>
        </p:spPr>
        <p:txBody>
          <a:bodyPr wrap="square" lIns="0" rIns="0" rtlCol="0" anchor="ctr"/>
          <a:lstStyle/>
          <a:p>
            <a:pPr algn="ctr">
              <a:spcBef>
                <a:spcPts val="1080"/>
              </a:spcBef>
            </a:pPr>
            <a:endParaRPr lang="en-US" sz="1600" b="1" dirty="0" smtClean="0">
              <a:solidFill>
                <a:schemeClr val="bg1"/>
              </a:solidFill>
              <a:latin typeface="+mn-lt"/>
            </a:endParaRPr>
          </a:p>
        </p:txBody>
      </p:sp>
      <p:sp>
        <p:nvSpPr>
          <p:cNvPr id="22" name="Group5-oval2"/>
          <p:cNvSpPr/>
          <p:nvPr userDrawn="1"/>
        </p:nvSpPr>
        <p:spPr bwMode="auto">
          <a:xfrm>
            <a:off x="5780164" y="2239581"/>
            <a:ext cx="46495" cy="46495"/>
          </a:xfrm>
          <a:prstGeom prst="ellipse">
            <a:avLst/>
          </a:prstGeom>
          <a:solidFill>
            <a:srgbClr val="005287"/>
          </a:solidFill>
          <a:ln w="12700" cap="sq" algn="ctr">
            <a:noFill/>
            <a:miter lim="800000"/>
            <a:headEnd/>
            <a:tailEnd/>
          </a:ln>
          <a:effectLst/>
        </p:spPr>
        <p:txBody>
          <a:bodyPr wrap="square" lIns="0" rIns="0" rtlCol="0" anchor="ctr"/>
          <a:lstStyle/>
          <a:p>
            <a:pPr algn="ctr">
              <a:spcBef>
                <a:spcPts val="1080"/>
              </a:spcBef>
            </a:pPr>
            <a:endParaRPr lang="en-US" sz="1600" b="1" dirty="0" smtClean="0">
              <a:solidFill>
                <a:schemeClr val="bg1"/>
              </a:solidFill>
              <a:latin typeface="+mn-lt"/>
            </a:endParaRPr>
          </a:p>
        </p:txBody>
      </p:sp>
      <p:sp>
        <p:nvSpPr>
          <p:cNvPr id="23" name="Group4-oval1"/>
          <p:cNvSpPr/>
          <p:nvPr userDrawn="1"/>
        </p:nvSpPr>
        <p:spPr bwMode="auto">
          <a:xfrm>
            <a:off x="5592084" y="2353069"/>
            <a:ext cx="46495" cy="46495"/>
          </a:xfrm>
          <a:prstGeom prst="ellipse">
            <a:avLst/>
          </a:prstGeom>
          <a:solidFill>
            <a:srgbClr val="005287"/>
          </a:solidFill>
          <a:ln w="12700" cap="sq" algn="ctr">
            <a:noFill/>
            <a:miter lim="800000"/>
            <a:headEnd/>
            <a:tailEnd/>
          </a:ln>
          <a:effectLst/>
        </p:spPr>
        <p:txBody>
          <a:bodyPr wrap="square" lIns="0" rIns="0" rtlCol="0" anchor="ctr"/>
          <a:lstStyle/>
          <a:p>
            <a:pPr algn="ctr">
              <a:spcBef>
                <a:spcPts val="1080"/>
              </a:spcBef>
            </a:pPr>
            <a:endParaRPr lang="en-US" sz="1600" b="1" dirty="0" smtClean="0">
              <a:solidFill>
                <a:schemeClr val="bg1"/>
              </a:solidFill>
              <a:latin typeface="+mn-lt"/>
            </a:endParaRPr>
          </a:p>
        </p:txBody>
      </p:sp>
      <p:sp>
        <p:nvSpPr>
          <p:cNvPr id="24" name="Group8-1"/>
          <p:cNvSpPr/>
          <p:nvPr userDrawn="1"/>
        </p:nvSpPr>
        <p:spPr bwMode="auto">
          <a:xfrm>
            <a:off x="5734756" y="2028797"/>
            <a:ext cx="46495" cy="46495"/>
          </a:xfrm>
          <a:prstGeom prst="ellipse">
            <a:avLst/>
          </a:prstGeom>
          <a:solidFill>
            <a:srgbClr val="005287"/>
          </a:solidFill>
          <a:ln w="12700" cap="sq" algn="ctr">
            <a:noFill/>
            <a:miter lim="800000"/>
            <a:headEnd/>
            <a:tailEnd/>
          </a:ln>
          <a:effectLst/>
        </p:spPr>
        <p:txBody>
          <a:bodyPr wrap="square" lIns="0" rIns="0" rtlCol="0" anchor="ctr"/>
          <a:lstStyle/>
          <a:p>
            <a:pPr algn="ctr">
              <a:spcBef>
                <a:spcPts val="1080"/>
              </a:spcBef>
            </a:pPr>
            <a:endParaRPr lang="en-US" sz="1600" b="1" dirty="0" smtClean="0">
              <a:solidFill>
                <a:schemeClr val="bg1"/>
              </a:solidFill>
              <a:latin typeface="+mn-lt"/>
            </a:endParaRPr>
          </a:p>
        </p:txBody>
      </p:sp>
      <p:sp>
        <p:nvSpPr>
          <p:cNvPr id="25" name="Group8-oval2"/>
          <p:cNvSpPr/>
          <p:nvPr userDrawn="1"/>
        </p:nvSpPr>
        <p:spPr bwMode="auto">
          <a:xfrm>
            <a:off x="5507764" y="2113101"/>
            <a:ext cx="46495" cy="46495"/>
          </a:xfrm>
          <a:prstGeom prst="ellipse">
            <a:avLst/>
          </a:prstGeom>
          <a:solidFill>
            <a:srgbClr val="005287"/>
          </a:solidFill>
          <a:ln w="12700" cap="sq" algn="ctr">
            <a:noFill/>
            <a:miter lim="800000"/>
            <a:headEnd/>
            <a:tailEnd/>
          </a:ln>
          <a:effectLst/>
        </p:spPr>
        <p:txBody>
          <a:bodyPr wrap="square" lIns="0" rIns="0" rtlCol="0" anchor="ctr"/>
          <a:lstStyle/>
          <a:p>
            <a:pPr algn="ctr">
              <a:spcBef>
                <a:spcPts val="1080"/>
              </a:spcBef>
            </a:pPr>
            <a:endParaRPr lang="en-US" sz="1600" b="1" dirty="0" smtClean="0">
              <a:solidFill>
                <a:schemeClr val="bg1"/>
              </a:solidFill>
              <a:latin typeface="+mn-lt"/>
            </a:endParaRPr>
          </a:p>
        </p:txBody>
      </p:sp>
      <p:sp>
        <p:nvSpPr>
          <p:cNvPr id="26" name="Group11-oval1"/>
          <p:cNvSpPr/>
          <p:nvPr userDrawn="1"/>
        </p:nvSpPr>
        <p:spPr bwMode="auto">
          <a:xfrm>
            <a:off x="7255556" y="2596253"/>
            <a:ext cx="46495" cy="46495"/>
          </a:xfrm>
          <a:prstGeom prst="ellipse">
            <a:avLst/>
          </a:prstGeom>
          <a:solidFill>
            <a:srgbClr val="005287"/>
          </a:solidFill>
          <a:ln w="12700" cap="sq" algn="ctr">
            <a:noFill/>
            <a:miter lim="800000"/>
            <a:headEnd/>
            <a:tailEnd/>
          </a:ln>
          <a:effectLst/>
        </p:spPr>
        <p:txBody>
          <a:bodyPr wrap="square" lIns="0" rIns="0" rtlCol="0" anchor="ctr"/>
          <a:lstStyle/>
          <a:p>
            <a:pPr algn="ctr">
              <a:spcBef>
                <a:spcPts val="1080"/>
              </a:spcBef>
            </a:pPr>
            <a:endParaRPr lang="en-US" sz="1600" b="1" dirty="0" smtClean="0">
              <a:solidFill>
                <a:schemeClr val="bg1"/>
              </a:solidFill>
              <a:latin typeface="+mn-lt"/>
            </a:endParaRPr>
          </a:p>
        </p:txBody>
      </p:sp>
      <p:sp>
        <p:nvSpPr>
          <p:cNvPr id="27" name="Group5-oval1"/>
          <p:cNvSpPr/>
          <p:nvPr userDrawn="1"/>
        </p:nvSpPr>
        <p:spPr bwMode="auto">
          <a:xfrm>
            <a:off x="7845716" y="2388717"/>
            <a:ext cx="46495" cy="46495"/>
          </a:xfrm>
          <a:prstGeom prst="ellipse">
            <a:avLst/>
          </a:prstGeom>
          <a:solidFill>
            <a:srgbClr val="005287"/>
          </a:solidFill>
          <a:ln w="12700" cap="sq" algn="ctr">
            <a:noFill/>
            <a:miter lim="800000"/>
            <a:headEnd/>
            <a:tailEnd/>
          </a:ln>
          <a:effectLst/>
        </p:spPr>
        <p:txBody>
          <a:bodyPr wrap="square" lIns="0" rIns="0" rtlCol="0" anchor="ctr"/>
          <a:lstStyle/>
          <a:p>
            <a:pPr algn="ctr">
              <a:spcBef>
                <a:spcPts val="1080"/>
              </a:spcBef>
            </a:pPr>
            <a:endParaRPr lang="en-US" sz="1600" b="1" dirty="0" smtClean="0">
              <a:solidFill>
                <a:schemeClr val="bg1"/>
              </a:solidFill>
              <a:latin typeface="+mn-lt"/>
            </a:endParaRPr>
          </a:p>
        </p:txBody>
      </p:sp>
      <p:sp>
        <p:nvSpPr>
          <p:cNvPr id="28" name="Group11-oval2"/>
          <p:cNvSpPr/>
          <p:nvPr userDrawn="1"/>
        </p:nvSpPr>
        <p:spPr bwMode="auto">
          <a:xfrm>
            <a:off x="6688084" y="2787565"/>
            <a:ext cx="46495" cy="46495"/>
          </a:xfrm>
          <a:prstGeom prst="ellipse">
            <a:avLst/>
          </a:prstGeom>
          <a:solidFill>
            <a:srgbClr val="005287"/>
          </a:solidFill>
          <a:ln w="12700" cap="sq" algn="ctr">
            <a:noFill/>
            <a:miter lim="800000"/>
            <a:headEnd/>
            <a:tailEnd/>
          </a:ln>
          <a:effectLst/>
        </p:spPr>
        <p:txBody>
          <a:bodyPr wrap="square" lIns="0" rIns="0" rtlCol="0" anchor="ctr"/>
          <a:lstStyle/>
          <a:p>
            <a:pPr algn="ctr">
              <a:spcBef>
                <a:spcPts val="1080"/>
              </a:spcBef>
            </a:pPr>
            <a:endParaRPr lang="en-US" sz="1600" b="1" dirty="0" smtClean="0">
              <a:solidFill>
                <a:schemeClr val="bg1"/>
              </a:solidFill>
              <a:latin typeface="+mn-lt"/>
            </a:endParaRPr>
          </a:p>
        </p:txBody>
      </p:sp>
      <p:sp>
        <p:nvSpPr>
          <p:cNvPr id="29" name="Group10-oval1"/>
          <p:cNvSpPr/>
          <p:nvPr userDrawn="1"/>
        </p:nvSpPr>
        <p:spPr bwMode="auto">
          <a:xfrm>
            <a:off x="7174484" y="2991853"/>
            <a:ext cx="46495" cy="46495"/>
          </a:xfrm>
          <a:prstGeom prst="ellipse">
            <a:avLst/>
          </a:prstGeom>
          <a:solidFill>
            <a:srgbClr val="005287"/>
          </a:solidFill>
          <a:ln w="12700" cap="sq" algn="ctr">
            <a:noFill/>
            <a:miter lim="800000"/>
            <a:headEnd/>
            <a:tailEnd/>
          </a:ln>
          <a:effectLst/>
        </p:spPr>
        <p:txBody>
          <a:bodyPr wrap="square" lIns="0" rIns="0" rtlCol="0" anchor="ctr"/>
          <a:lstStyle/>
          <a:p>
            <a:pPr algn="ctr">
              <a:spcBef>
                <a:spcPts val="1080"/>
              </a:spcBef>
            </a:pPr>
            <a:endParaRPr lang="en-US" sz="1600" b="1" dirty="0" smtClean="0">
              <a:solidFill>
                <a:schemeClr val="bg1"/>
              </a:solidFill>
              <a:latin typeface="+mn-lt"/>
            </a:endParaRPr>
          </a:p>
        </p:txBody>
      </p:sp>
      <p:sp>
        <p:nvSpPr>
          <p:cNvPr id="30" name="Group5-midpoint"/>
          <p:cNvSpPr/>
          <p:nvPr userDrawn="1"/>
        </p:nvSpPr>
        <p:spPr bwMode="auto">
          <a:xfrm>
            <a:off x="7210148" y="3027517"/>
            <a:ext cx="46495" cy="46495"/>
          </a:xfrm>
          <a:prstGeom prst="ellipse">
            <a:avLst/>
          </a:prstGeom>
          <a:solidFill>
            <a:srgbClr val="00895F"/>
          </a:solidFill>
          <a:ln w="12700" cap="sq" algn="ctr">
            <a:noFill/>
            <a:miter lim="800000"/>
            <a:headEnd/>
            <a:tailEnd/>
          </a:ln>
          <a:effectLst/>
        </p:spPr>
        <p:txBody>
          <a:bodyPr wrap="square" lIns="0" rIns="0" rtlCol="0" anchor="ctr"/>
          <a:lstStyle/>
          <a:p>
            <a:pPr algn="ctr">
              <a:spcBef>
                <a:spcPts val="1080"/>
              </a:spcBef>
            </a:pPr>
            <a:endParaRPr lang="en-US" sz="1600" b="1" dirty="0" smtClean="0">
              <a:solidFill>
                <a:schemeClr val="bg1"/>
              </a:solidFill>
              <a:latin typeface="+mn-lt"/>
            </a:endParaRPr>
          </a:p>
        </p:txBody>
      </p:sp>
      <p:sp>
        <p:nvSpPr>
          <p:cNvPr id="31" name="Group10-oval2"/>
          <p:cNvSpPr/>
          <p:nvPr userDrawn="1"/>
        </p:nvSpPr>
        <p:spPr bwMode="auto">
          <a:xfrm>
            <a:off x="7255540" y="3092365"/>
            <a:ext cx="46495" cy="46495"/>
          </a:xfrm>
          <a:prstGeom prst="ellipse">
            <a:avLst/>
          </a:prstGeom>
          <a:solidFill>
            <a:srgbClr val="005287"/>
          </a:solidFill>
          <a:ln w="12700" cap="sq" algn="ctr">
            <a:noFill/>
            <a:miter lim="800000"/>
            <a:headEnd/>
            <a:tailEnd/>
          </a:ln>
          <a:effectLst/>
        </p:spPr>
        <p:txBody>
          <a:bodyPr wrap="square" lIns="0" rIns="0" rtlCol="0" anchor="ctr"/>
          <a:lstStyle/>
          <a:p>
            <a:pPr algn="ctr">
              <a:spcBef>
                <a:spcPts val="1080"/>
              </a:spcBef>
            </a:pPr>
            <a:endParaRPr lang="en-US" sz="1600" b="1" dirty="0" smtClean="0">
              <a:solidFill>
                <a:schemeClr val="bg1"/>
              </a:solidFill>
              <a:latin typeface="+mn-lt"/>
            </a:endParaRPr>
          </a:p>
        </p:txBody>
      </p:sp>
      <p:sp>
        <p:nvSpPr>
          <p:cNvPr id="32" name="Group6-oval1"/>
          <p:cNvSpPr/>
          <p:nvPr userDrawn="1"/>
        </p:nvSpPr>
        <p:spPr bwMode="auto">
          <a:xfrm>
            <a:off x="7281476" y="2884829"/>
            <a:ext cx="46495" cy="46495"/>
          </a:xfrm>
          <a:prstGeom prst="ellipse">
            <a:avLst/>
          </a:prstGeom>
          <a:solidFill>
            <a:srgbClr val="005287"/>
          </a:solidFill>
          <a:ln w="12700" cap="sq" algn="ctr">
            <a:noFill/>
            <a:miter lim="800000"/>
            <a:headEnd/>
            <a:tailEnd/>
          </a:ln>
          <a:effectLst/>
        </p:spPr>
        <p:txBody>
          <a:bodyPr wrap="square" lIns="0" rIns="0" rtlCol="0" anchor="ctr"/>
          <a:lstStyle/>
          <a:p>
            <a:pPr algn="ctr">
              <a:spcBef>
                <a:spcPts val="1080"/>
              </a:spcBef>
            </a:pPr>
            <a:endParaRPr lang="en-US" sz="1600" b="1" dirty="0" smtClean="0">
              <a:solidFill>
                <a:schemeClr val="bg1"/>
              </a:solidFill>
              <a:latin typeface="+mn-lt"/>
            </a:endParaRPr>
          </a:p>
        </p:txBody>
      </p:sp>
      <p:sp>
        <p:nvSpPr>
          <p:cNvPr id="34" name="Group2oval1"/>
          <p:cNvSpPr/>
          <p:nvPr userDrawn="1"/>
        </p:nvSpPr>
        <p:spPr bwMode="auto">
          <a:xfrm>
            <a:off x="7518180" y="2382205"/>
            <a:ext cx="46495" cy="46495"/>
          </a:xfrm>
          <a:prstGeom prst="ellipse">
            <a:avLst/>
          </a:prstGeom>
          <a:solidFill>
            <a:srgbClr val="00895F"/>
          </a:solidFill>
          <a:ln w="12700" cap="sq" algn="ctr">
            <a:noFill/>
            <a:miter lim="800000"/>
            <a:headEnd/>
            <a:tailEnd/>
          </a:ln>
          <a:effectLst/>
        </p:spPr>
        <p:txBody>
          <a:bodyPr wrap="square" lIns="0" rIns="0" rtlCol="0" anchor="ctr"/>
          <a:lstStyle/>
          <a:p>
            <a:pPr algn="ctr">
              <a:spcBef>
                <a:spcPts val="1080"/>
              </a:spcBef>
            </a:pPr>
            <a:endParaRPr lang="en-US" sz="1600" b="1" dirty="0" smtClean="0">
              <a:solidFill>
                <a:schemeClr val="bg1"/>
              </a:solidFill>
              <a:latin typeface="+mn-lt"/>
            </a:endParaRPr>
          </a:p>
        </p:txBody>
      </p:sp>
      <p:sp>
        <p:nvSpPr>
          <p:cNvPr id="35" name="Group6-oval2"/>
          <p:cNvSpPr/>
          <p:nvPr userDrawn="1"/>
        </p:nvSpPr>
        <p:spPr bwMode="auto">
          <a:xfrm>
            <a:off x="7544116" y="2670797"/>
            <a:ext cx="46495" cy="46495"/>
          </a:xfrm>
          <a:prstGeom prst="ellipse">
            <a:avLst/>
          </a:prstGeom>
          <a:solidFill>
            <a:srgbClr val="00895F"/>
          </a:solidFill>
          <a:ln w="12700" cap="sq" algn="ctr">
            <a:noFill/>
            <a:miter lim="800000"/>
            <a:headEnd/>
            <a:tailEnd/>
          </a:ln>
          <a:effectLst/>
        </p:spPr>
        <p:txBody>
          <a:bodyPr wrap="square" lIns="0" rIns="0" rtlCol="0" anchor="ctr"/>
          <a:lstStyle/>
          <a:p>
            <a:pPr algn="ctr">
              <a:spcBef>
                <a:spcPts val="1080"/>
              </a:spcBef>
            </a:pPr>
            <a:endParaRPr lang="en-US" sz="1600" b="1" dirty="0" smtClean="0">
              <a:solidFill>
                <a:schemeClr val="bg1"/>
              </a:solidFill>
              <a:latin typeface="+mn-lt"/>
            </a:endParaRPr>
          </a:p>
        </p:txBody>
      </p:sp>
      <p:sp>
        <p:nvSpPr>
          <p:cNvPr id="36" name="Group7-oval1"/>
          <p:cNvSpPr/>
          <p:nvPr userDrawn="1"/>
        </p:nvSpPr>
        <p:spPr bwMode="auto">
          <a:xfrm>
            <a:off x="4165252" y="2297885"/>
            <a:ext cx="46495" cy="46495"/>
          </a:xfrm>
          <a:prstGeom prst="ellipse">
            <a:avLst/>
          </a:prstGeom>
          <a:solidFill>
            <a:srgbClr val="F15D22"/>
          </a:solidFill>
          <a:ln w="12700" cap="sq" algn="ctr">
            <a:noFill/>
            <a:miter lim="800000"/>
            <a:headEnd/>
            <a:tailEnd/>
          </a:ln>
          <a:effectLst/>
        </p:spPr>
        <p:txBody>
          <a:bodyPr wrap="square" lIns="0" rIns="0" rtlCol="0" anchor="ctr"/>
          <a:lstStyle/>
          <a:p>
            <a:pPr algn="ctr">
              <a:spcBef>
                <a:spcPts val="1080"/>
              </a:spcBef>
            </a:pPr>
            <a:endParaRPr lang="en-US" sz="1600" b="1" dirty="0" smtClean="0">
              <a:solidFill>
                <a:schemeClr val="bg1"/>
              </a:solidFill>
              <a:latin typeface="+mn-lt"/>
            </a:endParaRPr>
          </a:p>
        </p:txBody>
      </p:sp>
      <p:sp>
        <p:nvSpPr>
          <p:cNvPr id="38" name="Group3-oval1"/>
          <p:cNvSpPr/>
          <p:nvPr userDrawn="1"/>
        </p:nvSpPr>
        <p:spPr bwMode="auto">
          <a:xfrm>
            <a:off x="4197668" y="2709693"/>
            <a:ext cx="46495" cy="46495"/>
          </a:xfrm>
          <a:prstGeom prst="ellipse">
            <a:avLst/>
          </a:prstGeom>
          <a:solidFill>
            <a:srgbClr val="F15D22"/>
          </a:solidFill>
          <a:ln w="12700" cap="sq" algn="ctr">
            <a:noFill/>
            <a:miter lim="800000"/>
            <a:headEnd/>
            <a:tailEnd/>
          </a:ln>
          <a:effectLst/>
        </p:spPr>
        <p:txBody>
          <a:bodyPr wrap="square" lIns="0" rIns="0" rtlCol="0" anchor="ctr"/>
          <a:lstStyle/>
          <a:p>
            <a:pPr algn="ctr">
              <a:spcBef>
                <a:spcPts val="1080"/>
              </a:spcBef>
            </a:pPr>
            <a:endParaRPr lang="en-US" sz="1600" b="1" dirty="0" smtClean="0">
              <a:solidFill>
                <a:schemeClr val="bg1"/>
              </a:solidFill>
              <a:latin typeface="+mn-lt"/>
            </a:endParaRPr>
          </a:p>
        </p:txBody>
      </p:sp>
      <p:sp>
        <p:nvSpPr>
          <p:cNvPr id="40" name="Group3-oval2"/>
          <p:cNvSpPr/>
          <p:nvPr userDrawn="1"/>
        </p:nvSpPr>
        <p:spPr bwMode="auto">
          <a:xfrm>
            <a:off x="5387716" y="2100061"/>
            <a:ext cx="46495" cy="46495"/>
          </a:xfrm>
          <a:prstGeom prst="ellipse">
            <a:avLst/>
          </a:prstGeom>
          <a:solidFill>
            <a:srgbClr val="F15D22"/>
          </a:solidFill>
          <a:ln w="12700" cap="sq" algn="ctr">
            <a:noFill/>
            <a:miter lim="800000"/>
            <a:headEnd/>
            <a:tailEnd/>
          </a:ln>
          <a:effectLst/>
        </p:spPr>
        <p:txBody>
          <a:bodyPr wrap="square" lIns="0" rIns="0" rtlCol="0" anchor="ctr"/>
          <a:lstStyle/>
          <a:p>
            <a:pPr algn="ctr">
              <a:spcBef>
                <a:spcPts val="1080"/>
              </a:spcBef>
            </a:pPr>
            <a:endParaRPr lang="en-US" sz="1600" b="1" dirty="0" smtClean="0">
              <a:solidFill>
                <a:schemeClr val="bg1"/>
              </a:solidFill>
              <a:latin typeface="+mn-lt"/>
            </a:endParaRPr>
          </a:p>
        </p:txBody>
      </p:sp>
      <p:sp>
        <p:nvSpPr>
          <p:cNvPr id="41" name="Group7-oval2"/>
          <p:cNvSpPr/>
          <p:nvPr userDrawn="1"/>
        </p:nvSpPr>
        <p:spPr bwMode="auto">
          <a:xfrm>
            <a:off x="5462290" y="2174637"/>
            <a:ext cx="46495" cy="46495"/>
          </a:xfrm>
          <a:prstGeom prst="ellipse">
            <a:avLst/>
          </a:prstGeom>
          <a:solidFill>
            <a:srgbClr val="F15D22"/>
          </a:solidFill>
          <a:ln w="12700" cap="sq" algn="ctr">
            <a:noFill/>
            <a:miter lim="800000"/>
            <a:headEnd/>
            <a:tailEnd/>
          </a:ln>
          <a:effectLst/>
        </p:spPr>
        <p:txBody>
          <a:bodyPr wrap="square" lIns="0" rIns="0" rtlCol="0" anchor="ctr"/>
          <a:lstStyle/>
          <a:p>
            <a:pPr algn="ctr">
              <a:spcBef>
                <a:spcPts val="1080"/>
              </a:spcBef>
            </a:pPr>
            <a:endParaRPr lang="en-US" sz="1600" b="1" dirty="0" smtClean="0">
              <a:solidFill>
                <a:schemeClr val="bg1"/>
              </a:solidFill>
              <a:latin typeface="+mn-lt"/>
            </a:endParaRPr>
          </a:p>
        </p:txBody>
      </p:sp>
      <p:sp>
        <p:nvSpPr>
          <p:cNvPr id="42" name="Group9-oval2"/>
          <p:cNvSpPr/>
          <p:nvPr userDrawn="1"/>
        </p:nvSpPr>
        <p:spPr bwMode="auto">
          <a:xfrm>
            <a:off x="5614692" y="2151933"/>
            <a:ext cx="46495" cy="46495"/>
          </a:xfrm>
          <a:prstGeom prst="ellipse">
            <a:avLst/>
          </a:prstGeom>
          <a:solidFill>
            <a:srgbClr val="F15D22"/>
          </a:solidFill>
          <a:ln w="12700" cap="sq" algn="ctr">
            <a:noFill/>
            <a:miter lim="800000"/>
            <a:headEnd/>
            <a:tailEnd/>
          </a:ln>
          <a:effectLst/>
        </p:spPr>
        <p:txBody>
          <a:bodyPr wrap="square" lIns="0" rIns="0" rtlCol="0" anchor="ctr"/>
          <a:lstStyle/>
          <a:p>
            <a:pPr algn="ctr">
              <a:spcBef>
                <a:spcPts val="1080"/>
              </a:spcBef>
            </a:pPr>
            <a:endParaRPr lang="en-US" sz="1600" b="1" dirty="0" smtClean="0">
              <a:solidFill>
                <a:schemeClr val="bg1"/>
              </a:solidFill>
              <a:latin typeface="+mn-lt"/>
            </a:endParaRPr>
          </a:p>
        </p:txBody>
      </p:sp>
      <p:sp>
        <p:nvSpPr>
          <p:cNvPr id="33" name="Group13-Oval2"/>
          <p:cNvSpPr/>
          <p:nvPr userDrawn="1"/>
        </p:nvSpPr>
        <p:spPr bwMode="auto">
          <a:xfrm>
            <a:off x="7531156" y="2570285"/>
            <a:ext cx="46495" cy="46495"/>
          </a:xfrm>
          <a:prstGeom prst="ellipse">
            <a:avLst/>
          </a:prstGeom>
          <a:solidFill>
            <a:srgbClr val="00895F"/>
          </a:solidFill>
          <a:ln w="12700" cap="sq" algn="ctr">
            <a:noFill/>
            <a:miter lim="800000"/>
            <a:headEnd/>
            <a:tailEnd/>
          </a:ln>
          <a:effectLst/>
        </p:spPr>
        <p:txBody>
          <a:bodyPr wrap="square" lIns="0" rIns="0" rtlCol="0" anchor="ctr"/>
          <a:lstStyle/>
          <a:p>
            <a:pPr algn="ctr">
              <a:spcBef>
                <a:spcPts val="1080"/>
              </a:spcBef>
            </a:pPr>
            <a:endParaRPr lang="en-US" sz="1600" b="1" dirty="0" smtClean="0">
              <a:solidFill>
                <a:schemeClr val="bg1"/>
              </a:solidFill>
              <a:latin typeface="+mn-lt"/>
            </a:endParaRPr>
          </a:p>
        </p:txBody>
      </p:sp>
      <p:sp>
        <p:nvSpPr>
          <p:cNvPr id="43" name="Group9-oval1"/>
          <p:cNvSpPr/>
          <p:nvPr userDrawn="1"/>
        </p:nvSpPr>
        <p:spPr bwMode="auto">
          <a:xfrm>
            <a:off x="7576500" y="2566989"/>
            <a:ext cx="46495" cy="46495"/>
          </a:xfrm>
          <a:prstGeom prst="ellipse">
            <a:avLst/>
          </a:prstGeom>
          <a:solidFill>
            <a:srgbClr val="F15D22"/>
          </a:solidFill>
          <a:ln w="12700" cap="sq" algn="ctr">
            <a:noFill/>
            <a:miter lim="800000"/>
            <a:headEnd/>
            <a:tailEnd/>
          </a:ln>
          <a:effectLst/>
        </p:spPr>
        <p:txBody>
          <a:bodyPr wrap="square" lIns="0" rIns="0" rtlCol="0" anchor="ctr"/>
          <a:lstStyle/>
          <a:p>
            <a:pPr algn="ctr">
              <a:spcBef>
                <a:spcPts val="1080"/>
              </a:spcBef>
            </a:pPr>
            <a:endParaRPr lang="en-US" sz="1600" b="1" dirty="0" smtClean="0">
              <a:solidFill>
                <a:schemeClr val="bg1"/>
              </a:solidFill>
              <a:latin typeface="+mn-lt"/>
            </a:endParaRPr>
          </a:p>
        </p:txBody>
      </p:sp>
      <p:sp>
        <p:nvSpPr>
          <p:cNvPr id="37" name="Group1-oval2"/>
          <p:cNvSpPr/>
          <p:nvPr userDrawn="1"/>
        </p:nvSpPr>
        <p:spPr bwMode="auto">
          <a:xfrm>
            <a:off x="3986900" y="2236269"/>
            <a:ext cx="46495" cy="46495"/>
          </a:xfrm>
          <a:prstGeom prst="ellipse">
            <a:avLst/>
          </a:prstGeom>
          <a:solidFill>
            <a:srgbClr val="F15D22"/>
          </a:solidFill>
          <a:ln w="12700" cap="sq" algn="ctr">
            <a:noFill/>
            <a:miter lim="800000"/>
            <a:headEnd/>
            <a:tailEnd/>
          </a:ln>
          <a:effectLst/>
        </p:spPr>
        <p:txBody>
          <a:bodyPr wrap="square" lIns="0" rIns="0" rtlCol="0" anchor="ctr"/>
          <a:lstStyle/>
          <a:p>
            <a:pPr algn="ctr">
              <a:spcBef>
                <a:spcPts val="1080"/>
              </a:spcBef>
            </a:pPr>
            <a:endParaRPr lang="en-US" sz="1600" b="1" dirty="0" smtClean="0">
              <a:solidFill>
                <a:schemeClr val="bg1"/>
              </a:solidFill>
              <a:latin typeface="+mn-lt"/>
            </a:endParaRPr>
          </a:p>
        </p:txBody>
      </p:sp>
      <p:sp>
        <p:nvSpPr>
          <p:cNvPr id="39" name="Group12-oval1"/>
          <p:cNvSpPr/>
          <p:nvPr userDrawn="1"/>
        </p:nvSpPr>
        <p:spPr bwMode="auto">
          <a:xfrm>
            <a:off x="3610740" y="2589709"/>
            <a:ext cx="46495" cy="46495"/>
          </a:xfrm>
          <a:prstGeom prst="ellipse">
            <a:avLst/>
          </a:prstGeom>
          <a:solidFill>
            <a:srgbClr val="F15D22"/>
          </a:solidFill>
          <a:ln w="12700" cap="sq" algn="ctr">
            <a:noFill/>
            <a:miter lim="800000"/>
            <a:headEnd/>
            <a:tailEnd/>
          </a:ln>
          <a:effectLst/>
        </p:spPr>
        <p:txBody>
          <a:bodyPr wrap="square" lIns="0" rIns="0" rtlCol="0" anchor="ctr"/>
          <a:lstStyle/>
          <a:p>
            <a:pPr algn="ctr">
              <a:spcBef>
                <a:spcPts val="1080"/>
              </a:spcBef>
            </a:pPr>
            <a:endParaRPr lang="en-US" sz="1600" b="1" dirty="0" smtClean="0">
              <a:solidFill>
                <a:schemeClr val="bg1"/>
              </a:solidFill>
              <a:latin typeface="+mn-lt"/>
            </a:endParaRPr>
          </a:p>
        </p:txBody>
      </p:sp>
      <p:sp>
        <p:nvSpPr>
          <p:cNvPr id="19" name="Group12-oval2"/>
          <p:cNvSpPr/>
          <p:nvPr userDrawn="1"/>
        </p:nvSpPr>
        <p:spPr bwMode="auto">
          <a:xfrm>
            <a:off x="3659476" y="2755181"/>
            <a:ext cx="46495" cy="46495"/>
          </a:xfrm>
          <a:prstGeom prst="ellipse">
            <a:avLst/>
          </a:prstGeom>
          <a:solidFill>
            <a:srgbClr val="005287"/>
          </a:solidFill>
          <a:ln w="12700" cap="sq" algn="ctr">
            <a:noFill/>
            <a:miter lim="800000"/>
            <a:headEnd/>
            <a:tailEnd/>
          </a:ln>
          <a:effectLst/>
        </p:spPr>
        <p:txBody>
          <a:bodyPr wrap="square" lIns="0" rIns="0" rtlCol="0" anchor="ctr"/>
          <a:lstStyle/>
          <a:p>
            <a:pPr algn="ctr">
              <a:spcBef>
                <a:spcPts val="1080"/>
              </a:spcBef>
            </a:pPr>
            <a:endParaRPr lang="en-US" sz="1600" b="1" dirty="0" smtClean="0">
              <a:solidFill>
                <a:schemeClr val="bg1"/>
              </a:solidFill>
              <a:latin typeface="+mn-lt"/>
            </a:endParaRPr>
          </a:p>
        </p:txBody>
      </p:sp>
      <p:grpSp>
        <p:nvGrpSpPr>
          <p:cNvPr id="90" name="Group 89"/>
          <p:cNvGrpSpPr/>
          <p:nvPr userDrawn="1"/>
        </p:nvGrpSpPr>
        <p:grpSpPr>
          <a:xfrm>
            <a:off x="359935" y="1007714"/>
            <a:ext cx="4169819" cy="4247538"/>
            <a:chOff x="455185" y="1245492"/>
            <a:chExt cx="4169819" cy="4247538"/>
          </a:xfrm>
        </p:grpSpPr>
        <p:sp>
          <p:nvSpPr>
            <p:cNvPr id="92" name="Rectangle 6"/>
            <p:cNvSpPr>
              <a:spLocks noChangeArrowheads="1"/>
            </p:cNvSpPr>
            <p:nvPr/>
          </p:nvSpPr>
          <p:spPr bwMode="auto">
            <a:xfrm>
              <a:off x="455185" y="1580221"/>
              <a:ext cx="865615" cy="939459"/>
            </a:xfrm>
            <a:prstGeom prst="rect">
              <a:avLst/>
            </a:prstGeom>
            <a:noFill/>
            <a:ln w="9525">
              <a:noFill/>
              <a:miter lim="800000"/>
              <a:headEnd/>
              <a:tailEnd/>
            </a:ln>
          </p:spPr>
          <p:txBody>
            <a:bodyPr>
              <a:prstTxWarp prst="textNoShape">
                <a:avLst/>
              </a:prstTxWarp>
            </a:bodyPr>
            <a:lstStyle/>
            <a:p>
              <a:pPr algn="l"/>
              <a:r>
                <a:rPr lang="en-US" sz="1100" b="1" dirty="0" smtClean="0">
                  <a:solidFill>
                    <a:schemeClr val="tx2"/>
                  </a:solidFill>
                  <a:latin typeface="Arial" charset="0"/>
                  <a:ea typeface="Arial" charset="0"/>
                  <a:cs typeface="Arial" charset="0"/>
                </a:rPr>
                <a:t>China</a:t>
              </a:r>
            </a:p>
            <a:p>
              <a:pPr algn="l">
                <a:lnSpc>
                  <a:spcPct val="65000"/>
                </a:lnSpc>
              </a:pPr>
              <a:r>
                <a:rPr lang="en-US" sz="1100" b="1" dirty="0" smtClean="0">
                  <a:solidFill>
                    <a:schemeClr val="tx2"/>
                  </a:solidFill>
                  <a:latin typeface="Arial" charset="0"/>
                  <a:ea typeface="Arial" charset="0"/>
                  <a:cs typeface="Arial" charset="0"/>
                </a:rPr>
                <a:t>India</a:t>
              </a:r>
              <a:endParaRPr lang="en-US" sz="1100" dirty="0" smtClean="0">
                <a:solidFill>
                  <a:schemeClr val="tx2"/>
                </a:solidFill>
                <a:latin typeface="Arial" charset="0"/>
                <a:ea typeface="Arial" charset="0"/>
                <a:cs typeface="Arial" charset="0"/>
              </a:endParaRPr>
            </a:p>
            <a:p>
              <a:pPr algn="l">
                <a:spcBef>
                  <a:spcPct val="20000"/>
                </a:spcBef>
              </a:pPr>
              <a:r>
                <a:rPr lang="en-US" sz="1100" b="1" dirty="0" smtClean="0">
                  <a:solidFill>
                    <a:schemeClr val="tx2"/>
                  </a:solidFill>
                  <a:latin typeface="Arial" charset="0"/>
                  <a:ea typeface="Arial" charset="0"/>
                  <a:cs typeface="Arial" charset="0"/>
                </a:rPr>
                <a:t>Israel</a:t>
              </a:r>
            </a:p>
            <a:p>
              <a:pPr algn="l">
                <a:spcBef>
                  <a:spcPct val="20000"/>
                </a:spcBef>
              </a:pPr>
              <a:r>
                <a:rPr lang="en-US" sz="1100" b="1" dirty="0" smtClean="0">
                  <a:solidFill>
                    <a:schemeClr val="tx2"/>
                  </a:solidFill>
                  <a:latin typeface="Arial" charset="0"/>
                  <a:ea typeface="Arial" charset="0"/>
                  <a:cs typeface="Arial" charset="0"/>
                </a:rPr>
                <a:t>Japan</a:t>
              </a:r>
              <a:endParaRPr lang="en-US" sz="1100" b="1" dirty="0">
                <a:solidFill>
                  <a:schemeClr val="tx2"/>
                </a:solidFill>
                <a:latin typeface="Arial" charset="0"/>
                <a:ea typeface="Arial" charset="0"/>
                <a:cs typeface="Arial" charset="0"/>
              </a:endParaRPr>
            </a:p>
          </p:txBody>
        </p:sp>
        <p:sp>
          <p:nvSpPr>
            <p:cNvPr id="93" name="Rectangle 15"/>
            <p:cNvSpPr>
              <a:spLocks noChangeArrowheads="1"/>
            </p:cNvSpPr>
            <p:nvPr/>
          </p:nvSpPr>
          <p:spPr bwMode="auto">
            <a:xfrm>
              <a:off x="2865747" y="1429845"/>
              <a:ext cx="1759257" cy="1532954"/>
            </a:xfrm>
            <a:prstGeom prst="rect">
              <a:avLst/>
            </a:prstGeom>
            <a:noFill/>
            <a:ln w="9525">
              <a:noFill/>
              <a:miter lim="800000"/>
              <a:headEnd/>
              <a:tailEnd/>
            </a:ln>
          </p:spPr>
          <p:txBody>
            <a:bodyPr/>
            <a:lstStyle/>
            <a:p>
              <a:pPr>
                <a:spcBef>
                  <a:spcPct val="20000"/>
                </a:spcBef>
                <a:defRPr/>
              </a:pPr>
              <a:endParaRPr lang="en-US" sz="1100" b="1" dirty="0">
                <a:solidFill>
                  <a:srgbClr val="005288"/>
                </a:solidFill>
                <a:latin typeface="Arial" pitchFamily="34" charset="0"/>
                <a:ea typeface="+mn-ea"/>
                <a:cs typeface="Arial" pitchFamily="34" charset="0"/>
              </a:endParaRPr>
            </a:p>
          </p:txBody>
        </p:sp>
        <p:sp>
          <p:nvSpPr>
            <p:cNvPr id="94" name="Line 19"/>
            <p:cNvSpPr>
              <a:spLocks noChangeShapeType="1"/>
            </p:cNvSpPr>
            <p:nvPr/>
          </p:nvSpPr>
          <p:spPr bwMode="auto">
            <a:xfrm>
              <a:off x="546217" y="1565144"/>
              <a:ext cx="2073157" cy="0"/>
            </a:xfrm>
            <a:prstGeom prst="line">
              <a:avLst/>
            </a:prstGeom>
            <a:noFill/>
            <a:ln w="9525">
              <a:solidFill>
                <a:schemeClr val="accent1"/>
              </a:solidFill>
              <a:round/>
              <a:headEnd/>
              <a:tailEnd/>
            </a:ln>
          </p:spPr>
          <p:txBody>
            <a:bodyPr>
              <a:prstTxWarp prst="textNoShape">
                <a:avLst/>
              </a:prstTxWarp>
            </a:bodyPr>
            <a:lstStyle/>
            <a:p>
              <a:endParaRPr lang="en-US"/>
            </a:p>
          </p:txBody>
        </p:sp>
        <p:sp>
          <p:nvSpPr>
            <p:cNvPr id="95" name="Rectangle 10"/>
            <p:cNvSpPr>
              <a:spLocks noChangeArrowheads="1"/>
            </p:cNvSpPr>
            <p:nvPr/>
          </p:nvSpPr>
          <p:spPr bwMode="auto">
            <a:xfrm>
              <a:off x="465345" y="1245492"/>
              <a:ext cx="3245836" cy="304130"/>
            </a:xfrm>
            <a:prstGeom prst="rect">
              <a:avLst/>
            </a:prstGeom>
            <a:noFill/>
            <a:ln w="9525">
              <a:noFill/>
              <a:miter lim="800000"/>
              <a:headEnd/>
              <a:tailEnd/>
            </a:ln>
          </p:spPr>
          <p:txBody>
            <a:bodyPr>
              <a:prstTxWarp prst="textNoShape">
                <a:avLst/>
              </a:prstTxWarp>
            </a:bodyPr>
            <a:lstStyle/>
            <a:p>
              <a:pPr algn="l">
                <a:spcBef>
                  <a:spcPct val="20000"/>
                </a:spcBef>
              </a:pPr>
              <a:r>
                <a:rPr lang="en-US" sz="1400" b="1" dirty="0" smtClean="0">
                  <a:solidFill>
                    <a:schemeClr val="accent1"/>
                  </a:solidFill>
                  <a:latin typeface="Arial" charset="0"/>
                  <a:ea typeface="Arial" charset="0"/>
                  <a:cs typeface="Arial" charset="0"/>
                </a:rPr>
                <a:t>ASIA – </a:t>
              </a:r>
              <a:r>
                <a:rPr lang="en-US" sz="1400" dirty="0" smtClean="0">
                  <a:solidFill>
                    <a:schemeClr val="accent1"/>
                  </a:solidFill>
                  <a:latin typeface="Arial" charset="0"/>
                  <a:ea typeface="Arial" charset="0"/>
                  <a:cs typeface="Arial" charset="0"/>
                </a:rPr>
                <a:t>21M Square Feet</a:t>
              </a:r>
              <a:endParaRPr lang="en-US" sz="1400" dirty="0">
                <a:solidFill>
                  <a:schemeClr val="accent1"/>
                </a:solidFill>
                <a:latin typeface="Arial" charset="0"/>
                <a:ea typeface="Arial" charset="0"/>
                <a:cs typeface="Arial" charset="0"/>
              </a:endParaRPr>
            </a:p>
          </p:txBody>
        </p:sp>
        <p:sp>
          <p:nvSpPr>
            <p:cNvPr id="97" name="Rectangle 10"/>
            <p:cNvSpPr>
              <a:spLocks noChangeArrowheads="1"/>
            </p:cNvSpPr>
            <p:nvPr/>
          </p:nvSpPr>
          <p:spPr bwMode="auto">
            <a:xfrm>
              <a:off x="711608" y="3996767"/>
              <a:ext cx="762000" cy="230188"/>
            </a:xfrm>
            <a:prstGeom prst="rect">
              <a:avLst/>
            </a:prstGeom>
            <a:noFill/>
            <a:ln w="9525">
              <a:noFill/>
              <a:miter lim="800000"/>
              <a:headEnd/>
              <a:tailEnd/>
            </a:ln>
          </p:spPr>
          <p:txBody>
            <a:bodyPr>
              <a:prstTxWarp prst="textNoShape">
                <a:avLst/>
              </a:prstTxWarp>
            </a:bodyPr>
            <a:lstStyle/>
            <a:p>
              <a:pPr>
                <a:spcBef>
                  <a:spcPct val="20000"/>
                </a:spcBef>
              </a:pPr>
              <a:endParaRPr lang="en-US" sz="1400" b="1"/>
            </a:p>
          </p:txBody>
        </p:sp>
        <p:sp>
          <p:nvSpPr>
            <p:cNvPr id="98" name="Line 17"/>
            <p:cNvSpPr>
              <a:spLocks noChangeShapeType="1"/>
            </p:cNvSpPr>
            <p:nvPr/>
          </p:nvSpPr>
          <p:spPr bwMode="auto">
            <a:xfrm>
              <a:off x="538480" y="2907679"/>
              <a:ext cx="2608356" cy="0"/>
            </a:xfrm>
            <a:prstGeom prst="line">
              <a:avLst/>
            </a:prstGeom>
            <a:noFill/>
            <a:ln w="9525">
              <a:solidFill>
                <a:schemeClr val="accent1"/>
              </a:solidFill>
              <a:round/>
              <a:headEnd/>
              <a:tailEnd/>
            </a:ln>
          </p:spPr>
          <p:txBody>
            <a:bodyPr>
              <a:prstTxWarp prst="textNoShape">
                <a:avLst/>
              </a:prstTxWarp>
            </a:bodyPr>
            <a:lstStyle/>
            <a:p>
              <a:endParaRPr lang="en-US"/>
            </a:p>
          </p:txBody>
        </p:sp>
        <p:sp>
          <p:nvSpPr>
            <p:cNvPr id="99" name="Rectangle 9"/>
            <p:cNvSpPr>
              <a:spLocks noChangeArrowheads="1"/>
            </p:cNvSpPr>
            <p:nvPr/>
          </p:nvSpPr>
          <p:spPr bwMode="auto">
            <a:xfrm>
              <a:off x="462923" y="2600127"/>
              <a:ext cx="3227938" cy="348192"/>
            </a:xfrm>
            <a:prstGeom prst="rect">
              <a:avLst/>
            </a:prstGeom>
            <a:noFill/>
            <a:ln w="9525">
              <a:noFill/>
              <a:miter lim="800000"/>
              <a:headEnd/>
              <a:tailEnd/>
            </a:ln>
          </p:spPr>
          <p:txBody>
            <a:bodyPr>
              <a:prstTxWarp prst="textNoShape">
                <a:avLst/>
              </a:prstTxWarp>
            </a:bodyPr>
            <a:lstStyle/>
            <a:p>
              <a:pPr algn="l">
                <a:spcBef>
                  <a:spcPct val="20000"/>
                </a:spcBef>
              </a:pPr>
              <a:r>
                <a:rPr lang="en-US" sz="1400" b="1" dirty="0" smtClean="0">
                  <a:solidFill>
                    <a:schemeClr val="accent1"/>
                  </a:solidFill>
                  <a:latin typeface="Arial" charset="0"/>
                  <a:ea typeface="Arial" charset="0"/>
                  <a:cs typeface="Arial" charset="0"/>
                </a:rPr>
                <a:t>AMERICAS – </a:t>
              </a:r>
              <a:r>
                <a:rPr lang="en-US" sz="1400" b="0" dirty="0" smtClean="0">
                  <a:solidFill>
                    <a:schemeClr val="accent1"/>
                  </a:solidFill>
                  <a:latin typeface="Arial" charset="0"/>
                  <a:ea typeface="Arial" charset="0"/>
                  <a:cs typeface="Arial" charset="0"/>
                </a:rPr>
                <a:t>6</a:t>
              </a:r>
              <a:r>
                <a:rPr lang="en-US" sz="1400" dirty="0" smtClean="0">
                  <a:solidFill>
                    <a:schemeClr val="accent1"/>
                  </a:solidFill>
                  <a:latin typeface="Arial" charset="0"/>
                  <a:ea typeface="Arial" charset="0"/>
                  <a:cs typeface="Arial" charset="0"/>
                </a:rPr>
                <a:t>M Square Feet</a:t>
              </a:r>
              <a:endParaRPr lang="en-US" sz="1400" dirty="0">
                <a:solidFill>
                  <a:schemeClr val="accent1"/>
                </a:solidFill>
                <a:latin typeface="Arial" charset="0"/>
                <a:ea typeface="Arial" charset="0"/>
                <a:cs typeface="Arial" charset="0"/>
              </a:endParaRPr>
            </a:p>
          </p:txBody>
        </p:sp>
        <p:sp>
          <p:nvSpPr>
            <p:cNvPr id="100" name="Rectangle 7"/>
            <p:cNvSpPr>
              <a:spLocks noChangeArrowheads="1"/>
            </p:cNvSpPr>
            <p:nvPr/>
          </p:nvSpPr>
          <p:spPr bwMode="auto">
            <a:xfrm>
              <a:off x="467360" y="2934328"/>
              <a:ext cx="1467186" cy="1139000"/>
            </a:xfrm>
            <a:prstGeom prst="rect">
              <a:avLst/>
            </a:prstGeom>
            <a:noFill/>
            <a:ln w="9525">
              <a:noFill/>
              <a:miter lim="800000"/>
              <a:headEnd/>
              <a:tailEnd/>
            </a:ln>
          </p:spPr>
          <p:txBody>
            <a:bodyPr/>
            <a:lstStyle/>
            <a:p>
              <a:pPr algn="l">
                <a:spcBef>
                  <a:spcPct val="20000"/>
                </a:spcBef>
                <a:defRPr/>
              </a:pPr>
              <a:r>
                <a:rPr lang="en-US" sz="1100" b="1" dirty="0" smtClean="0">
                  <a:solidFill>
                    <a:schemeClr val="tx2"/>
                  </a:solidFill>
                  <a:latin typeface="Arial" pitchFamily="34" charset="0"/>
                  <a:ea typeface="+mn-ea"/>
                  <a:cs typeface="Arial" pitchFamily="34" charset="0"/>
                </a:rPr>
                <a:t>Brazil</a:t>
              </a:r>
              <a:endParaRPr lang="en-US" sz="1100" b="1" dirty="0">
                <a:solidFill>
                  <a:schemeClr val="tx2"/>
                </a:solidFill>
                <a:latin typeface="Arial" pitchFamily="34" charset="0"/>
                <a:ea typeface="+mn-ea"/>
                <a:cs typeface="Arial" pitchFamily="34" charset="0"/>
              </a:endParaRPr>
            </a:p>
            <a:p>
              <a:pPr algn="l">
                <a:spcBef>
                  <a:spcPct val="20000"/>
                </a:spcBef>
                <a:defRPr/>
              </a:pPr>
              <a:r>
                <a:rPr lang="en-US" sz="1100" b="1" dirty="0" smtClean="0">
                  <a:solidFill>
                    <a:schemeClr val="tx2"/>
                  </a:solidFill>
                  <a:latin typeface="Arial" pitchFamily="34" charset="0"/>
                  <a:ea typeface="+mn-ea"/>
                  <a:cs typeface="Arial" pitchFamily="34" charset="0"/>
                </a:rPr>
                <a:t>Mexico</a:t>
              </a:r>
            </a:p>
            <a:p>
              <a:pPr algn="l">
                <a:spcBef>
                  <a:spcPct val="20000"/>
                </a:spcBef>
                <a:defRPr/>
              </a:pPr>
              <a:endParaRPr lang="en-US" sz="1100" b="1" dirty="0">
                <a:solidFill>
                  <a:schemeClr val="tx2"/>
                </a:solidFill>
                <a:latin typeface="Arial" pitchFamily="34" charset="0"/>
                <a:ea typeface="+mn-ea"/>
                <a:cs typeface="Arial" pitchFamily="34" charset="0"/>
              </a:endParaRPr>
            </a:p>
          </p:txBody>
        </p:sp>
        <p:grpSp>
          <p:nvGrpSpPr>
            <p:cNvPr id="101" name="Group 100"/>
            <p:cNvGrpSpPr/>
            <p:nvPr/>
          </p:nvGrpSpPr>
          <p:grpSpPr>
            <a:xfrm>
              <a:off x="473083" y="3727230"/>
              <a:ext cx="3401150" cy="1765800"/>
              <a:chOff x="4570293" y="3721032"/>
              <a:chExt cx="3401150" cy="1619342"/>
            </a:xfrm>
          </p:grpSpPr>
          <p:sp>
            <p:nvSpPr>
              <p:cNvPr id="104" name="Rectangle 8"/>
              <p:cNvSpPr>
                <a:spLocks noChangeArrowheads="1"/>
              </p:cNvSpPr>
              <p:nvPr/>
            </p:nvSpPr>
            <p:spPr bwMode="auto">
              <a:xfrm>
                <a:off x="4570293" y="3721032"/>
                <a:ext cx="3401150" cy="265785"/>
              </a:xfrm>
              <a:prstGeom prst="rect">
                <a:avLst/>
              </a:prstGeom>
              <a:noFill/>
              <a:ln w="9525">
                <a:noFill/>
                <a:miter lim="800000"/>
                <a:headEnd/>
                <a:tailEnd/>
              </a:ln>
            </p:spPr>
            <p:txBody>
              <a:bodyPr wrap="square">
                <a:prstTxWarp prst="textNoShape">
                  <a:avLst/>
                </a:prstTxWarp>
                <a:spAutoFit/>
              </a:bodyPr>
              <a:lstStyle/>
              <a:p>
                <a:pPr algn="l">
                  <a:spcBef>
                    <a:spcPct val="20000"/>
                  </a:spcBef>
                </a:pPr>
                <a:r>
                  <a:rPr lang="en-US" sz="1400" b="1" dirty="0" smtClean="0">
                    <a:solidFill>
                      <a:schemeClr val="accent1"/>
                    </a:solidFill>
                    <a:latin typeface="Arial" charset="0"/>
                    <a:ea typeface="Arial" charset="0"/>
                    <a:cs typeface="Arial" charset="0"/>
                  </a:rPr>
                  <a:t>EUROPE – </a:t>
                </a:r>
                <a:r>
                  <a:rPr lang="en-US" sz="1400" b="0" dirty="0" smtClean="0">
                    <a:solidFill>
                      <a:schemeClr val="accent1"/>
                    </a:solidFill>
                    <a:latin typeface="Arial" charset="0"/>
                    <a:ea typeface="Arial" charset="0"/>
                    <a:cs typeface="Arial" charset="0"/>
                  </a:rPr>
                  <a:t>4</a:t>
                </a:r>
                <a:r>
                  <a:rPr lang="en-US" sz="1400" dirty="0" smtClean="0">
                    <a:solidFill>
                      <a:schemeClr val="accent1"/>
                    </a:solidFill>
                    <a:latin typeface="Arial" charset="0"/>
                    <a:ea typeface="Arial" charset="0"/>
                    <a:cs typeface="Arial" charset="0"/>
                  </a:rPr>
                  <a:t>M Square Feet</a:t>
                </a:r>
                <a:endParaRPr lang="en-US" sz="1400" dirty="0">
                  <a:solidFill>
                    <a:schemeClr val="accent1"/>
                  </a:solidFill>
                  <a:latin typeface="Arial" charset="0"/>
                  <a:ea typeface="Arial" charset="0"/>
                  <a:cs typeface="Arial" charset="0"/>
                </a:endParaRPr>
              </a:p>
            </p:txBody>
          </p:sp>
          <p:sp>
            <p:nvSpPr>
              <p:cNvPr id="105" name="Rectangle 12"/>
              <p:cNvSpPr>
                <a:spLocks noChangeArrowheads="1"/>
              </p:cNvSpPr>
              <p:nvPr/>
            </p:nvSpPr>
            <p:spPr bwMode="auto">
              <a:xfrm>
                <a:off x="4590613" y="4044851"/>
                <a:ext cx="813043" cy="910018"/>
              </a:xfrm>
              <a:prstGeom prst="rect">
                <a:avLst/>
              </a:prstGeom>
              <a:noFill/>
              <a:ln w="9525">
                <a:noFill/>
                <a:miter lim="800000"/>
                <a:headEnd/>
                <a:tailEnd/>
              </a:ln>
            </p:spPr>
            <p:txBody>
              <a:bodyPr wrap="none">
                <a:prstTxWarp prst="textNoShape">
                  <a:avLst/>
                </a:prstTxWarp>
                <a:spAutoFit/>
              </a:bodyPr>
              <a:lstStyle/>
              <a:p>
                <a:pPr algn="l">
                  <a:spcBef>
                    <a:spcPct val="20000"/>
                  </a:spcBef>
                </a:pPr>
                <a:r>
                  <a:rPr lang="en-US" sz="1100" b="1" dirty="0">
                    <a:solidFill>
                      <a:schemeClr val="tx2"/>
                    </a:solidFill>
                    <a:latin typeface="Arial" charset="0"/>
                    <a:ea typeface="Arial" charset="0"/>
                    <a:cs typeface="Arial" charset="0"/>
                  </a:rPr>
                  <a:t>Austria</a:t>
                </a:r>
              </a:p>
              <a:p>
                <a:pPr algn="l">
                  <a:spcBef>
                    <a:spcPct val="20000"/>
                  </a:spcBef>
                </a:pPr>
                <a:r>
                  <a:rPr lang="en-US" sz="1100" b="1" dirty="0" smtClean="0">
                    <a:solidFill>
                      <a:schemeClr val="tx2"/>
                    </a:solidFill>
                    <a:latin typeface="Arial" charset="0"/>
                    <a:ea typeface="Arial" charset="0"/>
                    <a:cs typeface="Arial" charset="0"/>
                  </a:rPr>
                  <a:t>Belgium</a:t>
                </a:r>
              </a:p>
              <a:p>
                <a:pPr algn="l">
                  <a:spcBef>
                    <a:spcPct val="20000"/>
                  </a:spcBef>
                </a:pPr>
                <a:r>
                  <a:rPr lang="en-US" sz="1100" b="1" dirty="0">
                    <a:solidFill>
                      <a:schemeClr val="tx2"/>
                    </a:solidFill>
                    <a:latin typeface="Arial" charset="0"/>
                    <a:ea typeface="Arial" charset="0"/>
                    <a:cs typeface="Arial" charset="0"/>
                  </a:rPr>
                  <a:t>France</a:t>
                </a:r>
              </a:p>
              <a:p>
                <a:pPr algn="l">
                  <a:spcBef>
                    <a:spcPct val="20000"/>
                  </a:spcBef>
                </a:pPr>
                <a:r>
                  <a:rPr lang="en-US" sz="1100" b="1" dirty="0" smtClean="0">
                    <a:solidFill>
                      <a:schemeClr val="tx2"/>
                    </a:solidFill>
                    <a:latin typeface="Arial" charset="0"/>
                    <a:ea typeface="Arial" charset="0"/>
                    <a:cs typeface="Arial" charset="0"/>
                  </a:rPr>
                  <a:t>Germany</a:t>
                </a:r>
              </a:p>
              <a:p>
                <a:pPr algn="l">
                  <a:spcBef>
                    <a:spcPct val="20000"/>
                  </a:spcBef>
                </a:pPr>
                <a:endParaRPr lang="en-US" sz="1100" b="1" dirty="0">
                  <a:solidFill>
                    <a:schemeClr val="tx2"/>
                  </a:solidFill>
                  <a:latin typeface="Arial" charset="0"/>
                  <a:ea typeface="Arial" charset="0"/>
                  <a:cs typeface="Arial" charset="0"/>
                </a:endParaRPr>
              </a:p>
            </p:txBody>
          </p:sp>
          <p:sp>
            <p:nvSpPr>
              <p:cNvPr id="106" name="Rectangle 14"/>
              <p:cNvSpPr>
                <a:spLocks noChangeArrowheads="1"/>
              </p:cNvSpPr>
              <p:nvPr/>
            </p:nvSpPr>
            <p:spPr bwMode="auto">
              <a:xfrm>
                <a:off x="5526263" y="4044851"/>
                <a:ext cx="1092928" cy="1295523"/>
              </a:xfrm>
              <a:prstGeom prst="rect">
                <a:avLst/>
              </a:prstGeom>
              <a:noFill/>
              <a:ln w="9525">
                <a:noFill/>
                <a:miter lim="800000"/>
                <a:headEnd/>
                <a:tailEnd/>
              </a:ln>
            </p:spPr>
            <p:txBody>
              <a:bodyPr wrap="none" lIns="182880">
                <a:spAutoFit/>
              </a:bodyPr>
              <a:lstStyle/>
              <a:p>
                <a:pPr algn="l">
                  <a:spcBef>
                    <a:spcPct val="20000"/>
                  </a:spcBef>
                </a:pPr>
                <a:r>
                  <a:rPr lang="en-US" sz="1100" b="1" dirty="0" smtClean="0">
                    <a:solidFill>
                      <a:schemeClr val="tx2"/>
                    </a:solidFill>
                    <a:latin typeface="Arial" charset="0"/>
                    <a:ea typeface="Arial" charset="0"/>
                    <a:cs typeface="Arial" charset="0"/>
                  </a:rPr>
                  <a:t>Hungary</a:t>
                </a:r>
              </a:p>
              <a:p>
                <a:pPr algn="l">
                  <a:spcBef>
                    <a:spcPct val="20000"/>
                  </a:spcBef>
                </a:pPr>
                <a:r>
                  <a:rPr lang="en-US" sz="1100" b="1" dirty="0" smtClean="0">
                    <a:solidFill>
                      <a:schemeClr val="tx2"/>
                    </a:solidFill>
                    <a:latin typeface="Arial" charset="0"/>
                    <a:ea typeface="Arial" charset="0"/>
                    <a:cs typeface="Arial" charset="0"/>
                  </a:rPr>
                  <a:t>Italy</a:t>
                </a:r>
              </a:p>
              <a:p>
                <a:pPr algn="l">
                  <a:spcBef>
                    <a:spcPct val="20000"/>
                  </a:spcBef>
                </a:pPr>
                <a:r>
                  <a:rPr lang="en-US" sz="1100" b="1" dirty="0" smtClean="0">
                    <a:solidFill>
                      <a:schemeClr val="tx2"/>
                    </a:solidFill>
                    <a:latin typeface="Arial" charset="0"/>
                    <a:ea typeface="Arial" charset="0"/>
                    <a:cs typeface="Arial" charset="0"/>
                  </a:rPr>
                  <a:t>Ireland</a:t>
                </a:r>
              </a:p>
              <a:p>
                <a:pPr algn="l">
                  <a:spcBef>
                    <a:spcPct val="20000"/>
                  </a:spcBef>
                </a:pPr>
                <a:r>
                  <a:rPr lang="en-US" sz="1100" b="1" dirty="0" smtClean="0">
                    <a:solidFill>
                      <a:schemeClr val="tx2"/>
                    </a:solidFill>
                    <a:latin typeface="Arial" charset="0"/>
                    <a:ea typeface="Arial" charset="0"/>
                    <a:cs typeface="Arial" charset="0"/>
                  </a:rPr>
                  <a:t>Netherlands</a:t>
                </a:r>
                <a:endParaRPr lang="en-US" sz="1100" b="1" dirty="0">
                  <a:solidFill>
                    <a:schemeClr val="tx2"/>
                  </a:solidFill>
                  <a:latin typeface="Arial" charset="0"/>
                  <a:ea typeface="Arial" charset="0"/>
                  <a:cs typeface="Arial" charset="0"/>
                </a:endParaRPr>
              </a:p>
              <a:p>
                <a:pPr algn="l">
                  <a:spcBef>
                    <a:spcPct val="20000"/>
                  </a:spcBef>
                </a:pPr>
                <a:endParaRPr lang="en-US" sz="1100" b="1" dirty="0">
                  <a:solidFill>
                    <a:schemeClr val="tx2"/>
                  </a:solidFill>
                  <a:latin typeface="Arial" charset="0"/>
                  <a:ea typeface="Arial" charset="0"/>
                  <a:cs typeface="Arial" charset="0"/>
                </a:endParaRPr>
              </a:p>
              <a:p>
                <a:pPr algn="l"/>
                <a:endParaRPr lang="en-US" sz="1100" b="1" dirty="0">
                  <a:solidFill>
                    <a:schemeClr val="tx2"/>
                  </a:solidFill>
                  <a:latin typeface="Arial"/>
                  <a:cs typeface="Arial"/>
                </a:endParaRPr>
              </a:p>
              <a:p>
                <a:pPr algn="l">
                  <a:spcBef>
                    <a:spcPct val="20000"/>
                  </a:spcBef>
                  <a:defRPr/>
                </a:pPr>
                <a:endParaRPr lang="en-US" sz="1100" b="1" dirty="0">
                  <a:solidFill>
                    <a:schemeClr val="tx2"/>
                  </a:solidFill>
                  <a:latin typeface="Arial" pitchFamily="34" charset="0"/>
                  <a:ea typeface="+mn-ea"/>
                  <a:cs typeface="Arial" pitchFamily="34" charset="0"/>
                </a:endParaRPr>
              </a:p>
            </p:txBody>
          </p:sp>
          <p:sp>
            <p:nvSpPr>
              <p:cNvPr id="108" name="Rectangle 14"/>
              <p:cNvSpPr>
                <a:spLocks noChangeArrowheads="1"/>
              </p:cNvSpPr>
              <p:nvPr userDrawn="1"/>
            </p:nvSpPr>
            <p:spPr bwMode="auto">
              <a:xfrm>
                <a:off x="6644890" y="4044850"/>
                <a:ext cx="872665" cy="739257"/>
              </a:xfrm>
              <a:prstGeom prst="rect">
                <a:avLst/>
              </a:prstGeom>
              <a:noFill/>
              <a:ln w="9525">
                <a:noFill/>
                <a:miter lim="800000"/>
                <a:headEnd/>
                <a:tailEnd/>
              </a:ln>
            </p:spPr>
            <p:txBody>
              <a:bodyPr wrap="none" lIns="182880">
                <a:spAutoFit/>
              </a:bodyPr>
              <a:lstStyle/>
              <a:p>
                <a:pPr algn="l">
                  <a:spcBef>
                    <a:spcPct val="20000"/>
                  </a:spcBef>
                  <a:defRPr/>
                </a:pPr>
                <a:r>
                  <a:rPr lang="en-US" sz="1100" b="1" dirty="0" smtClean="0">
                    <a:solidFill>
                      <a:schemeClr val="tx2"/>
                    </a:solidFill>
                    <a:latin typeface="Arial" pitchFamily="34" charset="0"/>
                    <a:ea typeface="+mn-ea"/>
                    <a:cs typeface="Arial" pitchFamily="34" charset="0"/>
                  </a:rPr>
                  <a:t>Poland</a:t>
                </a:r>
              </a:p>
              <a:p>
                <a:pPr algn="l">
                  <a:spcBef>
                    <a:spcPct val="20000"/>
                  </a:spcBef>
                  <a:defRPr/>
                </a:pPr>
                <a:r>
                  <a:rPr lang="en-US" sz="1100" b="1" dirty="0" smtClean="0">
                    <a:solidFill>
                      <a:schemeClr val="tx2"/>
                    </a:solidFill>
                    <a:latin typeface="Arial" pitchFamily="34" charset="0"/>
                    <a:ea typeface="+mn-ea"/>
                    <a:cs typeface="Arial" pitchFamily="34" charset="0"/>
                  </a:rPr>
                  <a:t>Russia</a:t>
                </a:r>
              </a:p>
              <a:p>
                <a:pPr algn="l">
                  <a:spcBef>
                    <a:spcPct val="20000"/>
                  </a:spcBef>
                  <a:defRPr/>
                </a:pPr>
                <a:r>
                  <a:rPr lang="en-US" sz="1100" b="1" dirty="0" smtClean="0">
                    <a:solidFill>
                      <a:schemeClr val="tx2"/>
                    </a:solidFill>
                    <a:latin typeface="Arial" pitchFamily="34" charset="0"/>
                    <a:cs typeface="Arial" pitchFamily="34" charset="0"/>
                  </a:rPr>
                  <a:t>Scotland</a:t>
                </a:r>
              </a:p>
              <a:p>
                <a:pPr algn="l">
                  <a:spcBef>
                    <a:spcPct val="20000"/>
                  </a:spcBef>
                  <a:defRPr/>
                </a:pPr>
                <a:r>
                  <a:rPr lang="en-US" sz="1100" b="1" dirty="0" smtClean="0">
                    <a:solidFill>
                      <a:schemeClr val="tx2"/>
                    </a:solidFill>
                    <a:latin typeface="Arial"/>
                    <a:cs typeface="Arial"/>
                  </a:rPr>
                  <a:t>Ukraine</a:t>
                </a:r>
                <a:endParaRPr lang="en-US" sz="1100" b="1" dirty="0">
                  <a:solidFill>
                    <a:schemeClr val="tx2"/>
                  </a:solidFill>
                  <a:latin typeface="Arial"/>
                  <a:cs typeface="Arial"/>
                </a:endParaRPr>
              </a:p>
            </p:txBody>
          </p:sp>
        </p:grpSp>
        <p:sp>
          <p:nvSpPr>
            <p:cNvPr id="102" name="Rectangle 6"/>
            <p:cNvSpPr>
              <a:spLocks noChangeArrowheads="1"/>
            </p:cNvSpPr>
            <p:nvPr/>
          </p:nvSpPr>
          <p:spPr bwMode="auto">
            <a:xfrm>
              <a:off x="1511825" y="1580221"/>
              <a:ext cx="1635011" cy="939459"/>
            </a:xfrm>
            <a:prstGeom prst="rect">
              <a:avLst/>
            </a:prstGeom>
            <a:noFill/>
            <a:ln w="9525">
              <a:noFill/>
              <a:miter lim="800000"/>
              <a:headEnd/>
              <a:tailEnd/>
            </a:ln>
          </p:spPr>
          <p:txBody>
            <a:bodyPr>
              <a:prstTxWarp prst="textNoShape">
                <a:avLst/>
              </a:prstTxWarp>
            </a:bodyPr>
            <a:lstStyle/>
            <a:p>
              <a:pPr algn="l">
                <a:spcBef>
                  <a:spcPct val="20000"/>
                </a:spcBef>
              </a:pPr>
              <a:r>
                <a:rPr lang="en-US" sz="1100" b="1" dirty="0" smtClean="0">
                  <a:solidFill>
                    <a:schemeClr val="tx2"/>
                  </a:solidFill>
                  <a:latin typeface="Arial" charset="0"/>
                  <a:ea typeface="Arial" charset="0"/>
                  <a:cs typeface="Arial" charset="0"/>
                </a:rPr>
                <a:t>Malaysia</a:t>
              </a:r>
            </a:p>
            <a:p>
              <a:pPr algn="l">
                <a:spcBef>
                  <a:spcPct val="20000"/>
                </a:spcBef>
              </a:pPr>
              <a:r>
                <a:rPr lang="en-US" sz="1100" b="1" dirty="0" smtClean="0">
                  <a:solidFill>
                    <a:schemeClr val="tx2"/>
                  </a:solidFill>
                  <a:latin typeface="Arial" charset="0"/>
                  <a:ea typeface="Arial" charset="0"/>
                  <a:cs typeface="Arial" charset="0"/>
                </a:rPr>
                <a:t>Singapore</a:t>
              </a:r>
            </a:p>
            <a:p>
              <a:pPr algn="l">
                <a:spcBef>
                  <a:spcPct val="20000"/>
                </a:spcBef>
                <a:defRPr/>
              </a:pPr>
              <a:r>
                <a:rPr lang="en-US" sz="1100" b="1" dirty="0" smtClean="0">
                  <a:solidFill>
                    <a:schemeClr val="tx2"/>
                  </a:solidFill>
                  <a:latin typeface="Arial" pitchFamily="34" charset="0"/>
                  <a:cs typeface="Arial" pitchFamily="34" charset="0"/>
                </a:rPr>
                <a:t>Taiwan</a:t>
              </a:r>
              <a:endParaRPr lang="en-US" sz="1100" b="1" dirty="0">
                <a:solidFill>
                  <a:schemeClr val="tx2"/>
                </a:solidFill>
                <a:latin typeface="Arial" pitchFamily="34" charset="0"/>
                <a:cs typeface="Arial" pitchFamily="34" charset="0"/>
              </a:endParaRPr>
            </a:p>
            <a:p>
              <a:pPr algn="l">
                <a:spcBef>
                  <a:spcPct val="20000"/>
                </a:spcBef>
                <a:defRPr/>
              </a:pPr>
              <a:r>
                <a:rPr lang="en-US" sz="1100" b="1" dirty="0">
                  <a:solidFill>
                    <a:schemeClr val="tx2"/>
                  </a:solidFill>
                  <a:latin typeface="Arial" pitchFamily="34" charset="0"/>
                  <a:cs typeface="Arial" pitchFamily="34" charset="0"/>
                </a:rPr>
                <a:t>Vietnam</a:t>
              </a:r>
            </a:p>
            <a:p>
              <a:pPr algn="l">
                <a:spcBef>
                  <a:spcPct val="20000"/>
                </a:spcBef>
              </a:pPr>
              <a:endParaRPr lang="en-US" sz="1100" b="1" dirty="0">
                <a:solidFill>
                  <a:schemeClr val="tx2"/>
                </a:solidFill>
                <a:latin typeface="Arial" charset="0"/>
                <a:ea typeface="Arial" charset="0"/>
                <a:cs typeface="Arial" charset="0"/>
              </a:endParaRPr>
            </a:p>
            <a:p>
              <a:pPr algn="l">
                <a:spcBef>
                  <a:spcPct val="20000"/>
                </a:spcBef>
              </a:pPr>
              <a:endParaRPr lang="en-US" sz="1100" i="1" dirty="0">
                <a:solidFill>
                  <a:schemeClr val="tx2"/>
                </a:solidFill>
                <a:latin typeface="Arial" charset="0"/>
                <a:ea typeface="Arial" charset="0"/>
                <a:cs typeface="Arial" charset="0"/>
              </a:endParaRPr>
            </a:p>
          </p:txBody>
        </p:sp>
        <p:sp>
          <p:nvSpPr>
            <p:cNvPr id="103" name="Rectangle 7"/>
            <p:cNvSpPr>
              <a:spLocks noChangeArrowheads="1"/>
            </p:cNvSpPr>
            <p:nvPr/>
          </p:nvSpPr>
          <p:spPr bwMode="auto">
            <a:xfrm>
              <a:off x="1513840" y="2944488"/>
              <a:ext cx="1467186" cy="549719"/>
            </a:xfrm>
            <a:prstGeom prst="rect">
              <a:avLst/>
            </a:prstGeom>
            <a:noFill/>
            <a:ln w="9525">
              <a:noFill/>
              <a:miter lim="800000"/>
              <a:headEnd/>
              <a:tailEnd/>
            </a:ln>
          </p:spPr>
          <p:txBody>
            <a:bodyPr/>
            <a:lstStyle/>
            <a:p>
              <a:pPr algn="l">
                <a:spcBef>
                  <a:spcPct val="20000"/>
                </a:spcBef>
                <a:defRPr/>
              </a:pPr>
              <a:r>
                <a:rPr lang="en-US" sz="1100" b="1" dirty="0" smtClean="0">
                  <a:solidFill>
                    <a:schemeClr val="tx2"/>
                  </a:solidFill>
                  <a:latin typeface="Arial" pitchFamily="34" charset="0"/>
                  <a:cs typeface="Arial" pitchFamily="34" charset="0"/>
                </a:rPr>
                <a:t>United </a:t>
              </a:r>
              <a:r>
                <a:rPr lang="en-US" sz="1100" b="1" dirty="0">
                  <a:solidFill>
                    <a:schemeClr val="tx2"/>
                  </a:solidFill>
                  <a:latin typeface="Arial" pitchFamily="34" charset="0"/>
                  <a:cs typeface="Arial" pitchFamily="34" charset="0"/>
                </a:rPr>
                <a:t>States</a:t>
              </a:r>
              <a:endParaRPr lang="en-US" sz="1100" dirty="0">
                <a:solidFill>
                  <a:schemeClr val="tx2"/>
                </a:solidFill>
                <a:latin typeface="Arial" pitchFamily="34" charset="0"/>
                <a:cs typeface="Arial" pitchFamily="34" charset="0"/>
              </a:endParaRPr>
            </a:p>
            <a:p>
              <a:pPr algn="l">
                <a:spcBef>
                  <a:spcPct val="20000"/>
                </a:spcBef>
                <a:defRPr/>
              </a:pPr>
              <a:endParaRPr lang="en-US" sz="1100" b="1" dirty="0">
                <a:solidFill>
                  <a:schemeClr val="tx2"/>
                </a:solidFill>
                <a:latin typeface="Arial" pitchFamily="34" charset="0"/>
                <a:ea typeface="+mn-ea"/>
                <a:cs typeface="Arial" pitchFamily="34" charset="0"/>
              </a:endParaRPr>
            </a:p>
          </p:txBody>
        </p:sp>
        <p:sp>
          <p:nvSpPr>
            <p:cNvPr id="107" name="Line 17"/>
            <p:cNvSpPr>
              <a:spLocks noChangeShapeType="1"/>
            </p:cNvSpPr>
            <p:nvPr userDrawn="1"/>
          </p:nvSpPr>
          <p:spPr bwMode="auto">
            <a:xfrm>
              <a:off x="538480" y="4024907"/>
              <a:ext cx="2976880" cy="0"/>
            </a:xfrm>
            <a:prstGeom prst="line">
              <a:avLst/>
            </a:prstGeom>
            <a:noFill/>
            <a:ln w="9525">
              <a:solidFill>
                <a:schemeClr val="accent1"/>
              </a:solidFill>
              <a:round/>
              <a:headEnd/>
              <a:tailEnd/>
            </a:ln>
          </p:spPr>
          <p:txBody>
            <a:bodyPr>
              <a:prstTxWarp prst="textNoShape">
                <a:avLst/>
              </a:prstTxWarp>
            </a:bodyPr>
            <a:lstStyle/>
            <a:p>
              <a:endParaRPr lang="en-US"/>
            </a:p>
          </p:txBody>
        </p:sp>
      </p:grpSp>
      <p:sp>
        <p:nvSpPr>
          <p:cNvPr id="5" name="Title 4"/>
          <p:cNvSpPr>
            <a:spLocks noGrp="1"/>
          </p:cNvSpPr>
          <p:nvPr>
            <p:ph type="title"/>
          </p:nvPr>
        </p:nvSpPr>
        <p:spPr>
          <a:xfrm>
            <a:off x="359935" y="121931"/>
            <a:ext cx="7958138" cy="737700"/>
          </a:xfrm>
        </p:spPr>
        <p:txBody>
          <a:bodyPr/>
          <a:lstStyle/>
          <a:p>
            <a:r>
              <a:rPr lang="en-US" smtClean="0"/>
              <a:t>Click to edit Master title style</a:t>
            </a:r>
            <a:endParaRPr lang="en-US" dirty="0"/>
          </a:p>
        </p:txBody>
      </p:sp>
    </p:spTree>
    <p:extLst>
      <p:ext uri="{BB962C8B-B14F-4D97-AF65-F5344CB8AC3E}">
        <p14:creationId xmlns:p14="http://schemas.microsoft.com/office/powerpoint/2010/main" xmlns="" val="3209988624"/>
      </p:ext>
    </p:extLst>
  </p:cSld>
  <p:clrMapOvr>
    <a:masterClrMapping/>
  </p:clrMapOvr>
  <p:transition>
    <p:wipe dir="r"/>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Section Divider">
    <p:spTree>
      <p:nvGrpSpPr>
        <p:cNvPr id="1" name=""/>
        <p:cNvGrpSpPr/>
        <p:nvPr/>
      </p:nvGrpSpPr>
      <p:grpSpPr>
        <a:xfrm>
          <a:off x="0" y="0"/>
          <a:ext cx="0" cy="0"/>
          <a:chOff x="0" y="0"/>
          <a:chExt cx="0" cy="0"/>
        </a:xfrm>
      </p:grpSpPr>
      <p:sp>
        <p:nvSpPr>
          <p:cNvPr id="20" name="Rectangle 19"/>
          <p:cNvSpPr/>
          <p:nvPr userDrawn="1"/>
        </p:nvSpPr>
        <p:spPr bwMode="auto">
          <a:xfrm>
            <a:off x="0" y="0"/>
            <a:ext cx="9144000" cy="5143500"/>
          </a:xfrm>
          <a:prstGeom prst="rect">
            <a:avLst/>
          </a:prstGeom>
          <a:gradFill flip="none" rotWithShape="1">
            <a:gsLst>
              <a:gs pos="0">
                <a:srgbClr val="F8F8F8"/>
              </a:gs>
              <a:gs pos="100000">
                <a:srgbClr val="F2F2F2"/>
              </a:gs>
            </a:gsLst>
            <a:path path="circle">
              <a:fillToRect l="50000" t="50000" r="50000" b="50000"/>
            </a:path>
            <a:tileRect/>
          </a:gradFill>
          <a:ln w="12700" cap="sq" algn="ctr">
            <a:noFill/>
            <a:miter lim="800000"/>
            <a:headEnd/>
            <a:tailEnd/>
          </a:ln>
          <a:effectLst/>
        </p:spPr>
        <p:txBody>
          <a:bodyPr wrap="square" lIns="0" rIns="0" rtlCol="0" anchor="ctr"/>
          <a:lstStyle/>
          <a:p>
            <a:pPr algn="ctr">
              <a:spcBef>
                <a:spcPts val="1080"/>
              </a:spcBef>
            </a:pPr>
            <a:endParaRPr lang="en-US" sz="1600" b="1" dirty="0" smtClean="0">
              <a:solidFill>
                <a:schemeClr val="bg1"/>
              </a:solidFill>
              <a:latin typeface="+mn-lt"/>
            </a:endParaRPr>
          </a:p>
        </p:txBody>
      </p:sp>
      <p:sp>
        <p:nvSpPr>
          <p:cNvPr id="9" name="Parallelogram 1"/>
          <p:cNvSpPr/>
          <p:nvPr userDrawn="1"/>
        </p:nvSpPr>
        <p:spPr bwMode="auto">
          <a:xfrm>
            <a:off x="4926141" y="9941"/>
            <a:ext cx="5744037" cy="5148065"/>
          </a:xfrm>
          <a:custGeom>
            <a:avLst/>
            <a:gdLst>
              <a:gd name="connsiteX0" fmla="*/ 0 w 19631025"/>
              <a:gd name="connsiteY0" fmla="*/ 5143500 h 5143500"/>
              <a:gd name="connsiteX1" fmla="*/ 5139591 w 19631025"/>
              <a:gd name="connsiteY1" fmla="*/ 0 h 5143500"/>
              <a:gd name="connsiteX2" fmla="*/ 19631025 w 19631025"/>
              <a:gd name="connsiteY2" fmla="*/ 0 h 5143500"/>
              <a:gd name="connsiteX3" fmla="*/ 14491434 w 19631025"/>
              <a:gd name="connsiteY3" fmla="*/ 5143500 h 5143500"/>
              <a:gd name="connsiteX4" fmla="*/ 0 w 19631025"/>
              <a:gd name="connsiteY4" fmla="*/ 5143500 h 5143500"/>
              <a:gd name="connsiteX0" fmla="*/ 0 w 19631025"/>
              <a:gd name="connsiteY0" fmla="*/ 5143500 h 5150498"/>
              <a:gd name="connsiteX1" fmla="*/ 5139591 w 19631025"/>
              <a:gd name="connsiteY1" fmla="*/ 0 h 5150498"/>
              <a:gd name="connsiteX2" fmla="*/ 19631025 w 19631025"/>
              <a:gd name="connsiteY2" fmla="*/ 0 h 5150498"/>
              <a:gd name="connsiteX3" fmla="*/ 14491434 w 19631025"/>
              <a:gd name="connsiteY3" fmla="*/ 5143500 h 5150498"/>
              <a:gd name="connsiteX4" fmla="*/ 10871983 w 19631025"/>
              <a:gd name="connsiteY4" fmla="*/ 5150498 h 5150498"/>
              <a:gd name="connsiteX5" fmla="*/ 0 w 19631025"/>
              <a:gd name="connsiteY5" fmla="*/ 5143500 h 5150498"/>
              <a:gd name="connsiteX0" fmla="*/ 0 w 19631025"/>
              <a:gd name="connsiteY0" fmla="*/ 5143500 h 5150498"/>
              <a:gd name="connsiteX1" fmla="*/ 5139591 w 19631025"/>
              <a:gd name="connsiteY1" fmla="*/ 0 h 5150498"/>
              <a:gd name="connsiteX2" fmla="*/ 10610726 w 19631025"/>
              <a:gd name="connsiteY2" fmla="*/ 0 h 5150498"/>
              <a:gd name="connsiteX3" fmla="*/ 19631025 w 19631025"/>
              <a:gd name="connsiteY3" fmla="*/ 0 h 5150498"/>
              <a:gd name="connsiteX4" fmla="*/ 14491434 w 19631025"/>
              <a:gd name="connsiteY4" fmla="*/ 5143500 h 5150498"/>
              <a:gd name="connsiteX5" fmla="*/ 10871983 w 19631025"/>
              <a:gd name="connsiteY5" fmla="*/ 5150498 h 5150498"/>
              <a:gd name="connsiteX6" fmla="*/ 0 w 19631025"/>
              <a:gd name="connsiteY6" fmla="*/ 5143500 h 5150498"/>
              <a:gd name="connsiteX0" fmla="*/ 0 w 19631025"/>
              <a:gd name="connsiteY0" fmla="*/ 5143500 h 5150498"/>
              <a:gd name="connsiteX1" fmla="*/ 10610726 w 19631025"/>
              <a:gd name="connsiteY1" fmla="*/ 0 h 5150498"/>
              <a:gd name="connsiteX2" fmla="*/ 19631025 w 19631025"/>
              <a:gd name="connsiteY2" fmla="*/ 0 h 5150498"/>
              <a:gd name="connsiteX3" fmla="*/ 14491434 w 19631025"/>
              <a:gd name="connsiteY3" fmla="*/ 5143500 h 5150498"/>
              <a:gd name="connsiteX4" fmla="*/ 10871983 w 19631025"/>
              <a:gd name="connsiteY4" fmla="*/ 5150498 h 5150498"/>
              <a:gd name="connsiteX5" fmla="*/ 0 w 19631025"/>
              <a:gd name="connsiteY5" fmla="*/ 5143500 h 5150498"/>
              <a:gd name="connsiteX0" fmla="*/ 261257 w 9020299"/>
              <a:gd name="connsiteY0" fmla="*/ 5150498 h 5150498"/>
              <a:gd name="connsiteX1" fmla="*/ 0 w 9020299"/>
              <a:gd name="connsiteY1" fmla="*/ 0 h 5150498"/>
              <a:gd name="connsiteX2" fmla="*/ 9020299 w 9020299"/>
              <a:gd name="connsiteY2" fmla="*/ 0 h 5150498"/>
              <a:gd name="connsiteX3" fmla="*/ 3880708 w 9020299"/>
              <a:gd name="connsiteY3" fmla="*/ 5143500 h 5150498"/>
              <a:gd name="connsiteX4" fmla="*/ 261257 w 9020299"/>
              <a:gd name="connsiteY4" fmla="*/ 5150498 h 5150498"/>
              <a:gd name="connsiteX0" fmla="*/ 55984 w 9020299"/>
              <a:gd name="connsiteY0" fmla="*/ 5187821 h 5187821"/>
              <a:gd name="connsiteX1" fmla="*/ 0 w 9020299"/>
              <a:gd name="connsiteY1" fmla="*/ 0 h 5187821"/>
              <a:gd name="connsiteX2" fmla="*/ 9020299 w 9020299"/>
              <a:gd name="connsiteY2" fmla="*/ 0 h 5187821"/>
              <a:gd name="connsiteX3" fmla="*/ 3880708 w 9020299"/>
              <a:gd name="connsiteY3" fmla="*/ 5143500 h 5187821"/>
              <a:gd name="connsiteX4" fmla="*/ 55984 w 9020299"/>
              <a:gd name="connsiteY4" fmla="*/ 5187821 h 5187821"/>
              <a:gd name="connsiteX0" fmla="*/ 3276262 w 9020299"/>
              <a:gd name="connsiteY0" fmla="*/ 5148065 h 5148065"/>
              <a:gd name="connsiteX1" fmla="*/ 0 w 9020299"/>
              <a:gd name="connsiteY1" fmla="*/ 0 h 5148065"/>
              <a:gd name="connsiteX2" fmla="*/ 9020299 w 9020299"/>
              <a:gd name="connsiteY2" fmla="*/ 0 h 5148065"/>
              <a:gd name="connsiteX3" fmla="*/ 3880708 w 9020299"/>
              <a:gd name="connsiteY3" fmla="*/ 5143500 h 5148065"/>
              <a:gd name="connsiteX4" fmla="*/ 3276262 w 9020299"/>
              <a:gd name="connsiteY4" fmla="*/ 5148065 h 5148065"/>
              <a:gd name="connsiteX0" fmla="*/ 0 w 5744037"/>
              <a:gd name="connsiteY0" fmla="*/ 5148065 h 5148065"/>
              <a:gd name="connsiteX1" fmla="*/ 3651 w 5744037"/>
              <a:gd name="connsiteY1" fmla="*/ 0 h 5148065"/>
              <a:gd name="connsiteX2" fmla="*/ 5744037 w 5744037"/>
              <a:gd name="connsiteY2" fmla="*/ 0 h 5148065"/>
              <a:gd name="connsiteX3" fmla="*/ 604446 w 5744037"/>
              <a:gd name="connsiteY3" fmla="*/ 5143500 h 5148065"/>
              <a:gd name="connsiteX4" fmla="*/ 0 w 5744037"/>
              <a:gd name="connsiteY4" fmla="*/ 5148065 h 51480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44037" h="5148065">
                <a:moveTo>
                  <a:pt x="0" y="5148065"/>
                </a:moveTo>
                <a:lnTo>
                  <a:pt x="3651" y="0"/>
                </a:lnTo>
                <a:lnTo>
                  <a:pt x="5744037" y="0"/>
                </a:lnTo>
                <a:lnTo>
                  <a:pt x="604446" y="5143500"/>
                </a:lnTo>
                <a:lnTo>
                  <a:pt x="0" y="5148065"/>
                </a:lnTo>
                <a:close/>
              </a:path>
            </a:pathLst>
          </a:custGeom>
          <a:solidFill>
            <a:srgbClr val="00895F"/>
          </a:solidFill>
          <a:ln w="12700" cap="sq" algn="ctr">
            <a:noFill/>
            <a:miter lim="800000"/>
            <a:headEnd/>
            <a:tailEnd/>
          </a:ln>
          <a:effectLst/>
        </p:spPr>
        <p:txBody>
          <a:bodyPr wrap="square" lIns="0" rIns="0" rtlCol="0" anchor="ctr"/>
          <a:lstStyle/>
          <a:p>
            <a:pPr algn="ctr">
              <a:spcBef>
                <a:spcPts val="1080"/>
              </a:spcBef>
            </a:pPr>
            <a:endParaRPr lang="en-US" sz="1600" b="1" dirty="0" smtClean="0">
              <a:solidFill>
                <a:schemeClr val="bg1"/>
              </a:solidFill>
              <a:latin typeface="+mn-lt"/>
            </a:endParaRPr>
          </a:p>
        </p:txBody>
      </p:sp>
      <p:sp>
        <p:nvSpPr>
          <p:cNvPr id="10" name="Parallelogram 1"/>
          <p:cNvSpPr/>
          <p:nvPr userDrawn="1"/>
        </p:nvSpPr>
        <p:spPr bwMode="auto">
          <a:xfrm>
            <a:off x="-16047" y="2"/>
            <a:ext cx="10405489" cy="5163567"/>
          </a:xfrm>
          <a:custGeom>
            <a:avLst/>
            <a:gdLst>
              <a:gd name="connsiteX0" fmla="*/ 0 w 19631025"/>
              <a:gd name="connsiteY0" fmla="*/ 5143500 h 5143500"/>
              <a:gd name="connsiteX1" fmla="*/ 5139591 w 19631025"/>
              <a:gd name="connsiteY1" fmla="*/ 0 h 5143500"/>
              <a:gd name="connsiteX2" fmla="*/ 19631025 w 19631025"/>
              <a:gd name="connsiteY2" fmla="*/ 0 h 5143500"/>
              <a:gd name="connsiteX3" fmla="*/ 14491434 w 19631025"/>
              <a:gd name="connsiteY3" fmla="*/ 5143500 h 5143500"/>
              <a:gd name="connsiteX4" fmla="*/ 0 w 19631025"/>
              <a:gd name="connsiteY4" fmla="*/ 5143500 h 5143500"/>
              <a:gd name="connsiteX0" fmla="*/ 0 w 19631025"/>
              <a:gd name="connsiteY0" fmla="*/ 5143500 h 5150498"/>
              <a:gd name="connsiteX1" fmla="*/ 5139591 w 19631025"/>
              <a:gd name="connsiteY1" fmla="*/ 0 h 5150498"/>
              <a:gd name="connsiteX2" fmla="*/ 19631025 w 19631025"/>
              <a:gd name="connsiteY2" fmla="*/ 0 h 5150498"/>
              <a:gd name="connsiteX3" fmla="*/ 14491434 w 19631025"/>
              <a:gd name="connsiteY3" fmla="*/ 5143500 h 5150498"/>
              <a:gd name="connsiteX4" fmla="*/ 10871983 w 19631025"/>
              <a:gd name="connsiteY4" fmla="*/ 5150498 h 5150498"/>
              <a:gd name="connsiteX5" fmla="*/ 0 w 19631025"/>
              <a:gd name="connsiteY5" fmla="*/ 5143500 h 5150498"/>
              <a:gd name="connsiteX0" fmla="*/ 0 w 19631025"/>
              <a:gd name="connsiteY0" fmla="*/ 5143500 h 5150498"/>
              <a:gd name="connsiteX1" fmla="*/ 5139591 w 19631025"/>
              <a:gd name="connsiteY1" fmla="*/ 0 h 5150498"/>
              <a:gd name="connsiteX2" fmla="*/ 10610726 w 19631025"/>
              <a:gd name="connsiteY2" fmla="*/ 0 h 5150498"/>
              <a:gd name="connsiteX3" fmla="*/ 19631025 w 19631025"/>
              <a:gd name="connsiteY3" fmla="*/ 0 h 5150498"/>
              <a:gd name="connsiteX4" fmla="*/ 14491434 w 19631025"/>
              <a:gd name="connsiteY4" fmla="*/ 5143500 h 5150498"/>
              <a:gd name="connsiteX5" fmla="*/ 10871983 w 19631025"/>
              <a:gd name="connsiteY5" fmla="*/ 5150498 h 5150498"/>
              <a:gd name="connsiteX6" fmla="*/ 0 w 19631025"/>
              <a:gd name="connsiteY6" fmla="*/ 5143500 h 5150498"/>
              <a:gd name="connsiteX0" fmla="*/ 0 w 19631025"/>
              <a:gd name="connsiteY0" fmla="*/ 5143500 h 5150498"/>
              <a:gd name="connsiteX1" fmla="*/ 10610726 w 19631025"/>
              <a:gd name="connsiteY1" fmla="*/ 0 h 5150498"/>
              <a:gd name="connsiteX2" fmla="*/ 19631025 w 19631025"/>
              <a:gd name="connsiteY2" fmla="*/ 0 h 5150498"/>
              <a:gd name="connsiteX3" fmla="*/ 14491434 w 19631025"/>
              <a:gd name="connsiteY3" fmla="*/ 5143500 h 5150498"/>
              <a:gd name="connsiteX4" fmla="*/ 10871983 w 19631025"/>
              <a:gd name="connsiteY4" fmla="*/ 5150498 h 5150498"/>
              <a:gd name="connsiteX5" fmla="*/ 0 w 19631025"/>
              <a:gd name="connsiteY5" fmla="*/ 5143500 h 5150498"/>
              <a:gd name="connsiteX0" fmla="*/ 261257 w 9020299"/>
              <a:gd name="connsiteY0" fmla="*/ 5150498 h 5150498"/>
              <a:gd name="connsiteX1" fmla="*/ 0 w 9020299"/>
              <a:gd name="connsiteY1" fmla="*/ 0 h 5150498"/>
              <a:gd name="connsiteX2" fmla="*/ 9020299 w 9020299"/>
              <a:gd name="connsiteY2" fmla="*/ 0 h 5150498"/>
              <a:gd name="connsiteX3" fmla="*/ 3880708 w 9020299"/>
              <a:gd name="connsiteY3" fmla="*/ 5143500 h 5150498"/>
              <a:gd name="connsiteX4" fmla="*/ 261257 w 9020299"/>
              <a:gd name="connsiteY4" fmla="*/ 5150498 h 5150498"/>
              <a:gd name="connsiteX0" fmla="*/ 55984 w 9020299"/>
              <a:gd name="connsiteY0" fmla="*/ 5187821 h 5187821"/>
              <a:gd name="connsiteX1" fmla="*/ 0 w 9020299"/>
              <a:gd name="connsiteY1" fmla="*/ 0 h 5187821"/>
              <a:gd name="connsiteX2" fmla="*/ 9020299 w 9020299"/>
              <a:gd name="connsiteY2" fmla="*/ 0 h 5187821"/>
              <a:gd name="connsiteX3" fmla="*/ 3880708 w 9020299"/>
              <a:gd name="connsiteY3" fmla="*/ 5143500 h 5187821"/>
              <a:gd name="connsiteX4" fmla="*/ 55984 w 9020299"/>
              <a:gd name="connsiteY4" fmla="*/ 5187821 h 5187821"/>
              <a:gd name="connsiteX0" fmla="*/ 1417645 w 10381960"/>
              <a:gd name="connsiteY0" fmla="*/ 5187821 h 5187821"/>
              <a:gd name="connsiteX1" fmla="*/ 0 w 10381960"/>
              <a:gd name="connsiteY1" fmla="*/ 0 h 5187821"/>
              <a:gd name="connsiteX2" fmla="*/ 10381960 w 10381960"/>
              <a:gd name="connsiteY2" fmla="*/ 0 h 5187821"/>
              <a:gd name="connsiteX3" fmla="*/ 5242369 w 10381960"/>
              <a:gd name="connsiteY3" fmla="*/ 5143500 h 5187821"/>
              <a:gd name="connsiteX4" fmla="*/ 1417645 w 10381960"/>
              <a:gd name="connsiteY4" fmla="*/ 5187821 h 5187821"/>
              <a:gd name="connsiteX0" fmla="*/ 0 w 10405489"/>
              <a:gd name="connsiteY0" fmla="*/ 5148064 h 5148064"/>
              <a:gd name="connsiteX1" fmla="*/ 23529 w 10405489"/>
              <a:gd name="connsiteY1" fmla="*/ 0 h 5148064"/>
              <a:gd name="connsiteX2" fmla="*/ 10405489 w 10405489"/>
              <a:gd name="connsiteY2" fmla="*/ 0 h 5148064"/>
              <a:gd name="connsiteX3" fmla="*/ 5265898 w 10405489"/>
              <a:gd name="connsiteY3" fmla="*/ 5143500 h 5148064"/>
              <a:gd name="connsiteX4" fmla="*/ 0 w 10405489"/>
              <a:gd name="connsiteY4" fmla="*/ 5148064 h 5148064"/>
              <a:gd name="connsiteX0" fmla="*/ 0 w 10405489"/>
              <a:gd name="connsiteY0" fmla="*/ 5148064 h 5148064"/>
              <a:gd name="connsiteX1" fmla="*/ 3651 w 10405489"/>
              <a:gd name="connsiteY1" fmla="*/ 9939 h 5148064"/>
              <a:gd name="connsiteX2" fmla="*/ 10405489 w 10405489"/>
              <a:gd name="connsiteY2" fmla="*/ 0 h 5148064"/>
              <a:gd name="connsiteX3" fmla="*/ 5265898 w 10405489"/>
              <a:gd name="connsiteY3" fmla="*/ 5143500 h 5148064"/>
              <a:gd name="connsiteX4" fmla="*/ 0 w 10405489"/>
              <a:gd name="connsiteY4" fmla="*/ 5148064 h 5148064"/>
              <a:gd name="connsiteX0" fmla="*/ 0 w 10405489"/>
              <a:gd name="connsiteY0" fmla="*/ 5148064 h 5148064"/>
              <a:gd name="connsiteX1" fmla="*/ 3651 w 10405489"/>
              <a:gd name="connsiteY1" fmla="*/ 0 h 5148064"/>
              <a:gd name="connsiteX2" fmla="*/ 10405489 w 10405489"/>
              <a:gd name="connsiteY2" fmla="*/ 0 h 5148064"/>
              <a:gd name="connsiteX3" fmla="*/ 5265898 w 10405489"/>
              <a:gd name="connsiteY3" fmla="*/ 5143500 h 5148064"/>
              <a:gd name="connsiteX4" fmla="*/ 0 w 10405489"/>
              <a:gd name="connsiteY4" fmla="*/ 5148064 h 5148064"/>
              <a:gd name="connsiteX0" fmla="*/ 0 w 10405489"/>
              <a:gd name="connsiteY0" fmla="*/ 5148064 h 5158409"/>
              <a:gd name="connsiteX1" fmla="*/ 3651 w 10405489"/>
              <a:gd name="connsiteY1" fmla="*/ 0 h 5158409"/>
              <a:gd name="connsiteX2" fmla="*/ 10405489 w 10405489"/>
              <a:gd name="connsiteY2" fmla="*/ 0 h 5158409"/>
              <a:gd name="connsiteX3" fmla="*/ 5265898 w 10405489"/>
              <a:gd name="connsiteY3" fmla="*/ 5143500 h 5158409"/>
              <a:gd name="connsiteX4" fmla="*/ 65743 w 10405489"/>
              <a:gd name="connsiteY4" fmla="*/ 5158409 h 5158409"/>
              <a:gd name="connsiteX5" fmla="*/ 0 w 10405489"/>
              <a:gd name="connsiteY5" fmla="*/ 5148064 h 5158409"/>
              <a:gd name="connsiteX0" fmla="*/ 0 w 10405489"/>
              <a:gd name="connsiteY0" fmla="*/ 5148064 h 5163379"/>
              <a:gd name="connsiteX1" fmla="*/ 3651 w 10405489"/>
              <a:gd name="connsiteY1" fmla="*/ 0 h 5163379"/>
              <a:gd name="connsiteX2" fmla="*/ 10405489 w 10405489"/>
              <a:gd name="connsiteY2" fmla="*/ 0 h 5163379"/>
              <a:gd name="connsiteX3" fmla="*/ 5265898 w 10405489"/>
              <a:gd name="connsiteY3" fmla="*/ 5163379 h 5163379"/>
              <a:gd name="connsiteX4" fmla="*/ 65743 w 10405489"/>
              <a:gd name="connsiteY4" fmla="*/ 5158409 h 5163379"/>
              <a:gd name="connsiteX5" fmla="*/ 0 w 10405489"/>
              <a:gd name="connsiteY5" fmla="*/ 5148064 h 5163379"/>
              <a:gd name="connsiteX0" fmla="*/ 0 w 10405489"/>
              <a:gd name="connsiteY0" fmla="*/ 5148064 h 5163379"/>
              <a:gd name="connsiteX1" fmla="*/ 3651 w 10405489"/>
              <a:gd name="connsiteY1" fmla="*/ 0 h 5163379"/>
              <a:gd name="connsiteX2" fmla="*/ 10405489 w 10405489"/>
              <a:gd name="connsiteY2" fmla="*/ 0 h 5163379"/>
              <a:gd name="connsiteX3" fmla="*/ 5265898 w 10405489"/>
              <a:gd name="connsiteY3" fmla="*/ 5163379 h 5163379"/>
              <a:gd name="connsiteX4" fmla="*/ 65743 w 10405489"/>
              <a:gd name="connsiteY4" fmla="*/ 5158409 h 5163379"/>
              <a:gd name="connsiteX5" fmla="*/ 0 w 10405489"/>
              <a:gd name="connsiteY5" fmla="*/ 5148064 h 5163379"/>
              <a:gd name="connsiteX0" fmla="*/ 0 w 10405489"/>
              <a:gd name="connsiteY0" fmla="*/ 5148064 h 5170656"/>
              <a:gd name="connsiteX1" fmla="*/ 3651 w 10405489"/>
              <a:gd name="connsiteY1" fmla="*/ 0 h 5170656"/>
              <a:gd name="connsiteX2" fmla="*/ 10405489 w 10405489"/>
              <a:gd name="connsiteY2" fmla="*/ 0 h 5170656"/>
              <a:gd name="connsiteX3" fmla="*/ 5265898 w 10405489"/>
              <a:gd name="connsiteY3" fmla="*/ 5163379 h 5170656"/>
              <a:gd name="connsiteX4" fmla="*/ 65743 w 10405489"/>
              <a:gd name="connsiteY4" fmla="*/ 5158409 h 5170656"/>
              <a:gd name="connsiteX5" fmla="*/ 0 w 10405489"/>
              <a:gd name="connsiteY5" fmla="*/ 5148064 h 5170656"/>
              <a:gd name="connsiteX0" fmla="*/ 0 w 10405489"/>
              <a:gd name="connsiteY0" fmla="*/ 5148064 h 5163567"/>
              <a:gd name="connsiteX1" fmla="*/ 3651 w 10405489"/>
              <a:gd name="connsiteY1" fmla="*/ 0 h 5163567"/>
              <a:gd name="connsiteX2" fmla="*/ 10405489 w 10405489"/>
              <a:gd name="connsiteY2" fmla="*/ 0 h 5163567"/>
              <a:gd name="connsiteX3" fmla="*/ 5275837 w 10405489"/>
              <a:gd name="connsiteY3" fmla="*/ 5153440 h 5163567"/>
              <a:gd name="connsiteX4" fmla="*/ 65743 w 10405489"/>
              <a:gd name="connsiteY4" fmla="*/ 5158409 h 5163567"/>
              <a:gd name="connsiteX5" fmla="*/ 0 w 10405489"/>
              <a:gd name="connsiteY5" fmla="*/ 5148064 h 51635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405489" h="5163567">
                <a:moveTo>
                  <a:pt x="0" y="5148064"/>
                </a:moveTo>
                <a:lnTo>
                  <a:pt x="3651" y="0"/>
                </a:lnTo>
                <a:lnTo>
                  <a:pt x="10405489" y="0"/>
                </a:lnTo>
                <a:lnTo>
                  <a:pt x="5275837" y="5153440"/>
                </a:lnTo>
                <a:cubicBezTo>
                  <a:pt x="5271861" y="5171662"/>
                  <a:pt x="1799128" y="5160066"/>
                  <a:pt x="65743" y="5158409"/>
                </a:cubicBezTo>
                <a:lnTo>
                  <a:pt x="0" y="5148064"/>
                </a:lnTo>
                <a:close/>
              </a:path>
            </a:pathLst>
          </a:custGeom>
          <a:solidFill>
            <a:srgbClr val="005287"/>
          </a:solidFill>
          <a:ln w="12700" cap="sq" algn="ctr">
            <a:noFill/>
            <a:miter lim="800000"/>
            <a:headEnd/>
            <a:tailEnd/>
          </a:ln>
          <a:effectLst/>
        </p:spPr>
        <p:txBody>
          <a:bodyPr wrap="square" lIns="0" rIns="0" rtlCol="0" anchor="ctr"/>
          <a:lstStyle/>
          <a:p>
            <a:pPr algn="ctr">
              <a:spcBef>
                <a:spcPts val="1080"/>
              </a:spcBef>
            </a:pPr>
            <a:endParaRPr lang="en-US" sz="1600" b="1" dirty="0" smtClean="0">
              <a:solidFill>
                <a:schemeClr val="bg1"/>
              </a:solidFill>
              <a:latin typeface="+mn-lt"/>
            </a:endParaRPr>
          </a:p>
        </p:txBody>
      </p:sp>
      <p:sp>
        <p:nvSpPr>
          <p:cNvPr id="4" name="Title 3"/>
          <p:cNvSpPr>
            <a:spLocks noGrp="1"/>
          </p:cNvSpPr>
          <p:nvPr>
            <p:ph type="title"/>
          </p:nvPr>
        </p:nvSpPr>
        <p:spPr>
          <a:xfrm>
            <a:off x="358326" y="982440"/>
            <a:ext cx="7885788" cy="1440180"/>
          </a:xfrm>
        </p:spPr>
        <p:txBody>
          <a:bodyPr/>
          <a:lstStyle>
            <a:lvl1pPr algn="l" rtl="0" eaLnBrk="1" fontAlgn="base" hangingPunct="1">
              <a:lnSpc>
                <a:spcPct val="90000"/>
              </a:lnSpc>
              <a:spcBef>
                <a:spcPct val="0"/>
              </a:spcBef>
              <a:spcAft>
                <a:spcPct val="0"/>
              </a:spcAft>
              <a:defRPr lang="en-US" sz="2800" b="1" kern="0" dirty="0">
                <a:solidFill>
                  <a:schemeClr val="bg1"/>
                </a:solidFill>
                <a:latin typeface="+mj-lt"/>
                <a:ea typeface="+mj-ea"/>
                <a:cs typeface="+mj-cs"/>
              </a:defRPr>
            </a:lvl1pPr>
          </a:lstStyle>
          <a:p>
            <a:r>
              <a:rPr lang="en-US" smtClean="0"/>
              <a:t>Click to edit Master title style</a:t>
            </a:r>
            <a:endParaRPr lang="en-US" dirty="0"/>
          </a:p>
        </p:txBody>
      </p:sp>
      <p:sp>
        <p:nvSpPr>
          <p:cNvPr id="6" name="Text Placeholder 5"/>
          <p:cNvSpPr>
            <a:spLocks noGrp="1"/>
          </p:cNvSpPr>
          <p:nvPr>
            <p:ph type="body" sz="quarter" idx="10"/>
          </p:nvPr>
        </p:nvSpPr>
        <p:spPr>
          <a:xfrm>
            <a:off x="362139" y="2718162"/>
            <a:ext cx="6387007" cy="857250"/>
          </a:xfrm>
          <a:prstGeom prst="rect">
            <a:avLst/>
          </a:prstGeom>
        </p:spPr>
        <p:txBody>
          <a:bodyPr/>
          <a:lstStyle>
            <a:lvl1pPr marL="0" indent="0" algn="l" rtl="0" eaLnBrk="1" fontAlgn="base" hangingPunct="1">
              <a:lnSpc>
                <a:spcPct val="95000"/>
              </a:lnSpc>
              <a:spcBef>
                <a:spcPts val="1200"/>
              </a:spcBef>
              <a:spcAft>
                <a:spcPct val="0"/>
              </a:spcAft>
              <a:buClr>
                <a:schemeClr val="accent2"/>
              </a:buClr>
              <a:buFontTx/>
              <a:buNone/>
              <a:defRPr lang="en-US" sz="2000" kern="0" dirty="0" smtClean="0">
                <a:solidFill>
                  <a:srgbClr val="43B7FF"/>
                </a:solidFill>
                <a:latin typeface="+mn-lt"/>
                <a:ea typeface="+mn-ea"/>
                <a:cs typeface="+mn-cs"/>
              </a:defRPr>
            </a:lvl1pPr>
            <a:lvl2pPr marL="400050" indent="0">
              <a:buFontTx/>
              <a:buNone/>
              <a:defRPr/>
            </a:lvl2pPr>
            <a:lvl3pPr marL="800100" indent="0">
              <a:buFontTx/>
              <a:buNone/>
              <a:defRPr/>
            </a:lvl3pPr>
            <a:lvl4pPr marL="1143000" indent="0">
              <a:buFontTx/>
              <a:buNone/>
              <a:defRPr/>
            </a:lvl4pPr>
            <a:lvl5pPr marL="1543050" indent="0">
              <a:buFontTx/>
              <a:buNone/>
              <a:defRPr/>
            </a:lvl5pPr>
          </a:lstStyle>
          <a:p>
            <a:pPr lvl="0"/>
            <a:r>
              <a:rPr lang="en-US" smtClean="0"/>
              <a:t>Click to edit Master text styles</a:t>
            </a:r>
          </a:p>
        </p:txBody>
      </p:sp>
      <p:grpSp>
        <p:nvGrpSpPr>
          <p:cNvPr id="11" name="Group 4"/>
          <p:cNvGrpSpPr>
            <a:grpSpLocks noChangeAspect="1"/>
          </p:cNvGrpSpPr>
          <p:nvPr userDrawn="1"/>
        </p:nvGrpSpPr>
        <p:grpSpPr bwMode="auto">
          <a:xfrm>
            <a:off x="7172329" y="4475174"/>
            <a:ext cx="1697037" cy="276225"/>
            <a:chOff x="4518" y="2819"/>
            <a:chExt cx="1069" cy="174"/>
          </a:xfrm>
          <a:solidFill>
            <a:srgbClr val="005287"/>
          </a:solidFill>
        </p:grpSpPr>
        <p:sp>
          <p:nvSpPr>
            <p:cNvPr id="12" name="Freeform 5"/>
            <p:cNvSpPr>
              <a:spLocks/>
            </p:cNvSpPr>
            <p:nvPr/>
          </p:nvSpPr>
          <p:spPr bwMode="auto">
            <a:xfrm>
              <a:off x="4518" y="2819"/>
              <a:ext cx="162" cy="174"/>
            </a:xfrm>
            <a:custGeom>
              <a:avLst/>
              <a:gdLst>
                <a:gd name="T0" fmla="*/ 35 w 129"/>
                <a:gd name="T1" fmla="*/ 139 h 139"/>
                <a:gd name="T2" fmla="*/ 7 w 129"/>
                <a:gd name="T3" fmla="*/ 132 h 139"/>
                <a:gd name="T4" fmla="*/ 0 w 129"/>
                <a:gd name="T5" fmla="*/ 106 h 139"/>
                <a:gd name="T6" fmla="*/ 0 w 129"/>
                <a:gd name="T7" fmla="*/ 77 h 139"/>
                <a:gd name="T8" fmla="*/ 33 w 129"/>
                <a:gd name="T9" fmla="*/ 71 h 139"/>
                <a:gd name="T10" fmla="*/ 33 w 129"/>
                <a:gd name="T11" fmla="*/ 113 h 139"/>
                <a:gd name="T12" fmla="*/ 96 w 129"/>
                <a:gd name="T13" fmla="*/ 113 h 139"/>
                <a:gd name="T14" fmla="*/ 96 w 129"/>
                <a:gd name="T15" fmla="*/ 0 h 139"/>
                <a:gd name="T16" fmla="*/ 129 w 129"/>
                <a:gd name="T17" fmla="*/ 0 h 139"/>
                <a:gd name="T18" fmla="*/ 129 w 129"/>
                <a:gd name="T19" fmla="*/ 106 h 139"/>
                <a:gd name="T20" fmla="*/ 122 w 129"/>
                <a:gd name="T21" fmla="*/ 132 h 139"/>
                <a:gd name="T22" fmla="*/ 94 w 129"/>
                <a:gd name="T23" fmla="*/ 139 h 139"/>
                <a:gd name="T24" fmla="*/ 35 w 129"/>
                <a:gd name="T25" fmla="*/ 139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9" h="139">
                  <a:moveTo>
                    <a:pt x="35" y="139"/>
                  </a:moveTo>
                  <a:cubicBezTo>
                    <a:pt x="21" y="139"/>
                    <a:pt x="12" y="137"/>
                    <a:pt x="7" y="132"/>
                  </a:cubicBezTo>
                  <a:cubicBezTo>
                    <a:pt x="3" y="128"/>
                    <a:pt x="0" y="119"/>
                    <a:pt x="0" y="106"/>
                  </a:cubicBezTo>
                  <a:cubicBezTo>
                    <a:pt x="0" y="77"/>
                    <a:pt x="0" y="77"/>
                    <a:pt x="0" y="77"/>
                  </a:cubicBezTo>
                  <a:cubicBezTo>
                    <a:pt x="33" y="71"/>
                    <a:pt x="33" y="71"/>
                    <a:pt x="33" y="71"/>
                  </a:cubicBezTo>
                  <a:cubicBezTo>
                    <a:pt x="33" y="113"/>
                    <a:pt x="33" y="113"/>
                    <a:pt x="33" y="113"/>
                  </a:cubicBezTo>
                  <a:cubicBezTo>
                    <a:pt x="96" y="113"/>
                    <a:pt x="96" y="113"/>
                    <a:pt x="96" y="113"/>
                  </a:cubicBezTo>
                  <a:cubicBezTo>
                    <a:pt x="96" y="0"/>
                    <a:pt x="96" y="0"/>
                    <a:pt x="96" y="0"/>
                  </a:cubicBezTo>
                  <a:cubicBezTo>
                    <a:pt x="129" y="0"/>
                    <a:pt x="129" y="0"/>
                    <a:pt x="129" y="0"/>
                  </a:cubicBezTo>
                  <a:cubicBezTo>
                    <a:pt x="129" y="106"/>
                    <a:pt x="129" y="106"/>
                    <a:pt x="129" y="106"/>
                  </a:cubicBezTo>
                  <a:cubicBezTo>
                    <a:pt x="129" y="119"/>
                    <a:pt x="127" y="128"/>
                    <a:pt x="122" y="132"/>
                  </a:cubicBezTo>
                  <a:cubicBezTo>
                    <a:pt x="117" y="137"/>
                    <a:pt x="108" y="139"/>
                    <a:pt x="94" y="139"/>
                  </a:cubicBezTo>
                  <a:lnTo>
                    <a:pt x="35" y="139"/>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 name="Freeform 6"/>
            <p:cNvSpPr>
              <a:spLocks noEditPoints="1"/>
            </p:cNvSpPr>
            <p:nvPr/>
          </p:nvSpPr>
          <p:spPr bwMode="auto">
            <a:xfrm>
              <a:off x="4723" y="2819"/>
              <a:ext cx="238" cy="174"/>
            </a:xfrm>
            <a:custGeom>
              <a:avLst/>
              <a:gdLst>
                <a:gd name="T0" fmla="*/ 0 w 238"/>
                <a:gd name="T1" fmla="*/ 174 h 174"/>
                <a:gd name="T2" fmla="*/ 99 w 238"/>
                <a:gd name="T3" fmla="*/ 0 h 174"/>
                <a:gd name="T4" fmla="*/ 138 w 238"/>
                <a:gd name="T5" fmla="*/ 0 h 174"/>
                <a:gd name="T6" fmla="*/ 238 w 238"/>
                <a:gd name="T7" fmla="*/ 174 h 174"/>
                <a:gd name="T8" fmla="*/ 192 w 238"/>
                <a:gd name="T9" fmla="*/ 174 h 174"/>
                <a:gd name="T10" fmla="*/ 162 w 238"/>
                <a:gd name="T11" fmla="*/ 118 h 174"/>
                <a:gd name="T12" fmla="*/ 61 w 238"/>
                <a:gd name="T13" fmla="*/ 137 h 174"/>
                <a:gd name="T14" fmla="*/ 55 w 238"/>
                <a:gd name="T15" fmla="*/ 147 h 174"/>
                <a:gd name="T16" fmla="*/ 40 w 238"/>
                <a:gd name="T17" fmla="*/ 174 h 174"/>
                <a:gd name="T18" fmla="*/ 0 w 238"/>
                <a:gd name="T19" fmla="*/ 174 h 174"/>
                <a:gd name="T20" fmla="*/ 78 w 238"/>
                <a:gd name="T21" fmla="*/ 105 h 174"/>
                <a:gd name="T22" fmla="*/ 154 w 238"/>
                <a:gd name="T23" fmla="*/ 105 h 174"/>
                <a:gd name="T24" fmla="*/ 117 w 238"/>
                <a:gd name="T25" fmla="*/ 34 h 174"/>
                <a:gd name="T26" fmla="*/ 78 w 238"/>
                <a:gd name="T27" fmla="*/ 105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38" h="174">
                  <a:moveTo>
                    <a:pt x="0" y="174"/>
                  </a:moveTo>
                  <a:lnTo>
                    <a:pt x="99" y="0"/>
                  </a:lnTo>
                  <a:lnTo>
                    <a:pt x="138" y="0"/>
                  </a:lnTo>
                  <a:lnTo>
                    <a:pt x="238" y="174"/>
                  </a:lnTo>
                  <a:lnTo>
                    <a:pt x="192" y="174"/>
                  </a:lnTo>
                  <a:lnTo>
                    <a:pt x="162" y="118"/>
                  </a:lnTo>
                  <a:lnTo>
                    <a:pt x="61" y="137"/>
                  </a:lnTo>
                  <a:lnTo>
                    <a:pt x="55" y="147"/>
                  </a:lnTo>
                  <a:lnTo>
                    <a:pt x="40" y="174"/>
                  </a:lnTo>
                  <a:lnTo>
                    <a:pt x="0" y="174"/>
                  </a:lnTo>
                  <a:close/>
                  <a:moveTo>
                    <a:pt x="78" y="105"/>
                  </a:moveTo>
                  <a:lnTo>
                    <a:pt x="154" y="105"/>
                  </a:lnTo>
                  <a:lnTo>
                    <a:pt x="117" y="34"/>
                  </a:lnTo>
                  <a:lnTo>
                    <a:pt x="78" y="10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 name="Freeform 7"/>
            <p:cNvSpPr>
              <a:spLocks noEditPoints="1"/>
            </p:cNvSpPr>
            <p:nvPr/>
          </p:nvSpPr>
          <p:spPr bwMode="auto">
            <a:xfrm>
              <a:off x="5016" y="2819"/>
              <a:ext cx="191" cy="174"/>
            </a:xfrm>
            <a:custGeom>
              <a:avLst/>
              <a:gdLst>
                <a:gd name="T0" fmla="*/ 0 w 152"/>
                <a:gd name="T1" fmla="*/ 139 h 139"/>
                <a:gd name="T2" fmla="*/ 0 w 152"/>
                <a:gd name="T3" fmla="*/ 0 h 139"/>
                <a:gd name="T4" fmla="*/ 120 w 152"/>
                <a:gd name="T5" fmla="*/ 0 h 139"/>
                <a:gd name="T6" fmla="*/ 143 w 152"/>
                <a:gd name="T7" fmla="*/ 6 h 139"/>
                <a:gd name="T8" fmla="*/ 151 w 152"/>
                <a:gd name="T9" fmla="*/ 27 h 139"/>
                <a:gd name="T10" fmla="*/ 151 w 152"/>
                <a:gd name="T11" fmla="*/ 44 h 139"/>
                <a:gd name="T12" fmla="*/ 145 w 152"/>
                <a:gd name="T13" fmla="*/ 60 h 139"/>
                <a:gd name="T14" fmla="*/ 127 w 152"/>
                <a:gd name="T15" fmla="*/ 67 h 139"/>
                <a:gd name="T16" fmla="*/ 145 w 152"/>
                <a:gd name="T17" fmla="*/ 76 h 139"/>
                <a:gd name="T18" fmla="*/ 152 w 152"/>
                <a:gd name="T19" fmla="*/ 94 h 139"/>
                <a:gd name="T20" fmla="*/ 152 w 152"/>
                <a:gd name="T21" fmla="*/ 112 h 139"/>
                <a:gd name="T22" fmla="*/ 142 w 152"/>
                <a:gd name="T23" fmla="*/ 132 h 139"/>
                <a:gd name="T24" fmla="*/ 111 w 152"/>
                <a:gd name="T25" fmla="*/ 139 h 139"/>
                <a:gd name="T26" fmla="*/ 0 w 152"/>
                <a:gd name="T27" fmla="*/ 139 h 139"/>
                <a:gd name="T28" fmla="*/ 106 w 152"/>
                <a:gd name="T29" fmla="*/ 23 h 139"/>
                <a:gd name="T30" fmla="*/ 32 w 152"/>
                <a:gd name="T31" fmla="*/ 23 h 139"/>
                <a:gd name="T32" fmla="*/ 32 w 152"/>
                <a:gd name="T33" fmla="*/ 56 h 139"/>
                <a:gd name="T34" fmla="*/ 106 w 152"/>
                <a:gd name="T35" fmla="*/ 56 h 139"/>
                <a:gd name="T36" fmla="*/ 118 w 152"/>
                <a:gd name="T37" fmla="*/ 53 h 139"/>
                <a:gd name="T38" fmla="*/ 121 w 152"/>
                <a:gd name="T39" fmla="*/ 46 h 139"/>
                <a:gd name="T40" fmla="*/ 121 w 152"/>
                <a:gd name="T41" fmla="*/ 33 h 139"/>
                <a:gd name="T42" fmla="*/ 118 w 152"/>
                <a:gd name="T43" fmla="*/ 25 h 139"/>
                <a:gd name="T44" fmla="*/ 106 w 152"/>
                <a:gd name="T45" fmla="*/ 23 h 139"/>
                <a:gd name="T46" fmla="*/ 106 w 152"/>
                <a:gd name="T47" fmla="*/ 79 h 139"/>
                <a:gd name="T48" fmla="*/ 32 w 152"/>
                <a:gd name="T49" fmla="*/ 79 h 139"/>
                <a:gd name="T50" fmla="*/ 32 w 152"/>
                <a:gd name="T51" fmla="*/ 114 h 139"/>
                <a:gd name="T52" fmla="*/ 106 w 152"/>
                <a:gd name="T53" fmla="*/ 114 h 139"/>
                <a:gd name="T54" fmla="*/ 119 w 152"/>
                <a:gd name="T55" fmla="*/ 111 h 139"/>
                <a:gd name="T56" fmla="*/ 122 w 152"/>
                <a:gd name="T57" fmla="*/ 102 h 139"/>
                <a:gd name="T58" fmla="*/ 122 w 152"/>
                <a:gd name="T59" fmla="*/ 91 h 139"/>
                <a:gd name="T60" fmla="*/ 119 w 152"/>
                <a:gd name="T61" fmla="*/ 81 h 139"/>
                <a:gd name="T62" fmla="*/ 106 w 152"/>
                <a:gd name="T63" fmla="*/ 79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52" h="139">
                  <a:moveTo>
                    <a:pt x="0" y="139"/>
                  </a:moveTo>
                  <a:cubicBezTo>
                    <a:pt x="0" y="0"/>
                    <a:pt x="0" y="0"/>
                    <a:pt x="0" y="0"/>
                  </a:cubicBezTo>
                  <a:cubicBezTo>
                    <a:pt x="120" y="0"/>
                    <a:pt x="120" y="0"/>
                    <a:pt x="120" y="0"/>
                  </a:cubicBezTo>
                  <a:cubicBezTo>
                    <a:pt x="131" y="0"/>
                    <a:pt x="139" y="2"/>
                    <a:pt x="143" y="6"/>
                  </a:cubicBezTo>
                  <a:cubicBezTo>
                    <a:pt x="148" y="11"/>
                    <a:pt x="151" y="18"/>
                    <a:pt x="151" y="27"/>
                  </a:cubicBezTo>
                  <a:cubicBezTo>
                    <a:pt x="151" y="44"/>
                    <a:pt x="151" y="44"/>
                    <a:pt x="151" y="44"/>
                  </a:cubicBezTo>
                  <a:cubicBezTo>
                    <a:pt x="151" y="51"/>
                    <a:pt x="149" y="56"/>
                    <a:pt x="145" y="60"/>
                  </a:cubicBezTo>
                  <a:cubicBezTo>
                    <a:pt x="141" y="64"/>
                    <a:pt x="135" y="66"/>
                    <a:pt x="127" y="67"/>
                  </a:cubicBezTo>
                  <a:cubicBezTo>
                    <a:pt x="135" y="68"/>
                    <a:pt x="141" y="71"/>
                    <a:pt x="145" y="76"/>
                  </a:cubicBezTo>
                  <a:cubicBezTo>
                    <a:pt x="150" y="80"/>
                    <a:pt x="152" y="87"/>
                    <a:pt x="152" y="94"/>
                  </a:cubicBezTo>
                  <a:cubicBezTo>
                    <a:pt x="152" y="112"/>
                    <a:pt x="152" y="112"/>
                    <a:pt x="152" y="112"/>
                  </a:cubicBezTo>
                  <a:cubicBezTo>
                    <a:pt x="152" y="121"/>
                    <a:pt x="149" y="128"/>
                    <a:pt x="142" y="132"/>
                  </a:cubicBezTo>
                  <a:cubicBezTo>
                    <a:pt x="135" y="137"/>
                    <a:pt x="125" y="139"/>
                    <a:pt x="111" y="139"/>
                  </a:cubicBezTo>
                  <a:lnTo>
                    <a:pt x="0" y="139"/>
                  </a:lnTo>
                  <a:close/>
                  <a:moveTo>
                    <a:pt x="106" y="23"/>
                  </a:moveTo>
                  <a:cubicBezTo>
                    <a:pt x="32" y="23"/>
                    <a:pt x="32" y="23"/>
                    <a:pt x="32" y="23"/>
                  </a:cubicBezTo>
                  <a:cubicBezTo>
                    <a:pt x="32" y="56"/>
                    <a:pt x="32" y="56"/>
                    <a:pt x="32" y="56"/>
                  </a:cubicBezTo>
                  <a:cubicBezTo>
                    <a:pt x="106" y="56"/>
                    <a:pt x="106" y="56"/>
                    <a:pt x="106" y="56"/>
                  </a:cubicBezTo>
                  <a:cubicBezTo>
                    <a:pt x="112" y="56"/>
                    <a:pt x="116" y="55"/>
                    <a:pt x="118" y="53"/>
                  </a:cubicBezTo>
                  <a:cubicBezTo>
                    <a:pt x="120" y="52"/>
                    <a:pt x="121" y="49"/>
                    <a:pt x="121" y="46"/>
                  </a:cubicBezTo>
                  <a:cubicBezTo>
                    <a:pt x="121" y="33"/>
                    <a:pt x="121" y="33"/>
                    <a:pt x="121" y="33"/>
                  </a:cubicBezTo>
                  <a:cubicBezTo>
                    <a:pt x="121" y="29"/>
                    <a:pt x="120" y="26"/>
                    <a:pt x="118" y="25"/>
                  </a:cubicBezTo>
                  <a:cubicBezTo>
                    <a:pt x="116" y="23"/>
                    <a:pt x="112" y="23"/>
                    <a:pt x="106" y="23"/>
                  </a:cubicBezTo>
                  <a:moveTo>
                    <a:pt x="106" y="79"/>
                  </a:moveTo>
                  <a:cubicBezTo>
                    <a:pt x="32" y="79"/>
                    <a:pt x="32" y="79"/>
                    <a:pt x="32" y="79"/>
                  </a:cubicBezTo>
                  <a:cubicBezTo>
                    <a:pt x="32" y="114"/>
                    <a:pt x="32" y="114"/>
                    <a:pt x="32" y="114"/>
                  </a:cubicBezTo>
                  <a:cubicBezTo>
                    <a:pt x="106" y="114"/>
                    <a:pt x="106" y="114"/>
                    <a:pt x="106" y="114"/>
                  </a:cubicBezTo>
                  <a:cubicBezTo>
                    <a:pt x="112" y="114"/>
                    <a:pt x="116" y="113"/>
                    <a:pt x="119" y="111"/>
                  </a:cubicBezTo>
                  <a:cubicBezTo>
                    <a:pt x="121" y="109"/>
                    <a:pt x="122" y="106"/>
                    <a:pt x="122" y="102"/>
                  </a:cubicBezTo>
                  <a:cubicBezTo>
                    <a:pt x="122" y="91"/>
                    <a:pt x="122" y="91"/>
                    <a:pt x="122" y="91"/>
                  </a:cubicBezTo>
                  <a:cubicBezTo>
                    <a:pt x="122" y="86"/>
                    <a:pt x="121" y="83"/>
                    <a:pt x="119" y="81"/>
                  </a:cubicBezTo>
                  <a:cubicBezTo>
                    <a:pt x="116" y="79"/>
                    <a:pt x="112" y="79"/>
                    <a:pt x="106" y="79"/>
                  </a:cubicBezTo>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 name="Rectangle 8"/>
            <p:cNvSpPr>
              <a:spLocks noChangeArrowheads="1"/>
            </p:cNvSpPr>
            <p:nvPr/>
          </p:nvSpPr>
          <p:spPr bwMode="auto">
            <a:xfrm>
              <a:off x="5285" y="2819"/>
              <a:ext cx="41" cy="174"/>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 name="Freeform 9"/>
            <p:cNvSpPr>
              <a:spLocks/>
            </p:cNvSpPr>
            <p:nvPr/>
          </p:nvSpPr>
          <p:spPr bwMode="auto">
            <a:xfrm>
              <a:off x="5415" y="2819"/>
              <a:ext cx="172" cy="174"/>
            </a:xfrm>
            <a:custGeom>
              <a:avLst/>
              <a:gdLst>
                <a:gd name="T0" fmla="*/ 172 w 172"/>
                <a:gd name="T1" fmla="*/ 174 h 174"/>
                <a:gd name="T2" fmla="*/ 0 w 172"/>
                <a:gd name="T3" fmla="*/ 174 h 174"/>
                <a:gd name="T4" fmla="*/ 0 w 172"/>
                <a:gd name="T5" fmla="*/ 0 h 174"/>
                <a:gd name="T6" fmla="*/ 41 w 172"/>
                <a:gd name="T7" fmla="*/ 0 h 174"/>
                <a:gd name="T8" fmla="*/ 41 w 172"/>
                <a:gd name="T9" fmla="*/ 142 h 174"/>
                <a:gd name="T10" fmla="*/ 172 w 172"/>
                <a:gd name="T11" fmla="*/ 142 h 174"/>
                <a:gd name="T12" fmla="*/ 172 w 172"/>
                <a:gd name="T13" fmla="*/ 174 h 174"/>
              </a:gdLst>
              <a:ahLst/>
              <a:cxnLst>
                <a:cxn ang="0">
                  <a:pos x="T0" y="T1"/>
                </a:cxn>
                <a:cxn ang="0">
                  <a:pos x="T2" y="T3"/>
                </a:cxn>
                <a:cxn ang="0">
                  <a:pos x="T4" y="T5"/>
                </a:cxn>
                <a:cxn ang="0">
                  <a:pos x="T6" y="T7"/>
                </a:cxn>
                <a:cxn ang="0">
                  <a:pos x="T8" y="T9"/>
                </a:cxn>
                <a:cxn ang="0">
                  <a:pos x="T10" y="T11"/>
                </a:cxn>
                <a:cxn ang="0">
                  <a:pos x="T12" y="T13"/>
                </a:cxn>
              </a:cxnLst>
              <a:rect l="0" t="0" r="r" b="b"/>
              <a:pathLst>
                <a:path w="172" h="174">
                  <a:moveTo>
                    <a:pt x="172" y="174"/>
                  </a:moveTo>
                  <a:lnTo>
                    <a:pt x="0" y="174"/>
                  </a:lnTo>
                  <a:lnTo>
                    <a:pt x="0" y="0"/>
                  </a:lnTo>
                  <a:lnTo>
                    <a:pt x="41" y="0"/>
                  </a:lnTo>
                  <a:lnTo>
                    <a:pt x="41" y="142"/>
                  </a:lnTo>
                  <a:lnTo>
                    <a:pt x="172" y="142"/>
                  </a:lnTo>
                  <a:lnTo>
                    <a:pt x="172" y="174"/>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 name="Freeform 10"/>
            <p:cNvSpPr>
              <a:spLocks/>
            </p:cNvSpPr>
            <p:nvPr/>
          </p:nvSpPr>
          <p:spPr bwMode="auto">
            <a:xfrm>
              <a:off x="4778" y="2899"/>
              <a:ext cx="256" cy="67"/>
            </a:xfrm>
            <a:custGeom>
              <a:avLst/>
              <a:gdLst>
                <a:gd name="T0" fmla="*/ 256 w 256"/>
                <a:gd name="T1" fmla="*/ 0 h 67"/>
                <a:gd name="T2" fmla="*/ 36 w 256"/>
                <a:gd name="T3" fmla="*/ 0 h 67"/>
                <a:gd name="T4" fmla="*/ 0 w 256"/>
                <a:gd name="T5" fmla="*/ 67 h 67"/>
                <a:gd name="T6" fmla="*/ 256 w 256"/>
                <a:gd name="T7" fmla="*/ 0 h 67"/>
              </a:gdLst>
              <a:ahLst/>
              <a:cxnLst>
                <a:cxn ang="0">
                  <a:pos x="T0" y="T1"/>
                </a:cxn>
                <a:cxn ang="0">
                  <a:pos x="T2" y="T3"/>
                </a:cxn>
                <a:cxn ang="0">
                  <a:pos x="T4" y="T5"/>
                </a:cxn>
                <a:cxn ang="0">
                  <a:pos x="T6" y="T7"/>
                </a:cxn>
              </a:cxnLst>
              <a:rect l="0" t="0" r="r" b="b"/>
              <a:pathLst>
                <a:path w="256" h="67">
                  <a:moveTo>
                    <a:pt x="256" y="0"/>
                  </a:moveTo>
                  <a:lnTo>
                    <a:pt x="36" y="0"/>
                  </a:lnTo>
                  <a:lnTo>
                    <a:pt x="0" y="67"/>
                  </a:lnTo>
                  <a:lnTo>
                    <a:pt x="256" y="0"/>
                  </a:lnTo>
                  <a:close/>
                </a:path>
              </a:pathLst>
            </a:custGeom>
            <a:solidFill>
              <a:srgbClr val="00895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Tree>
  </p:cSld>
  <p:clrMapOvr>
    <a:masterClrMapping/>
  </p:clrMapOvr>
  <p:transition>
    <p:wipe dir="r"/>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Section Divider-B">
    <p:spTree>
      <p:nvGrpSpPr>
        <p:cNvPr id="1" name=""/>
        <p:cNvGrpSpPr/>
        <p:nvPr/>
      </p:nvGrpSpPr>
      <p:grpSpPr>
        <a:xfrm>
          <a:off x="0" y="0"/>
          <a:ext cx="0" cy="0"/>
          <a:chOff x="0" y="0"/>
          <a:chExt cx="0" cy="0"/>
        </a:xfrm>
      </p:grpSpPr>
      <p:sp>
        <p:nvSpPr>
          <p:cNvPr id="9" name="Rectangle 8"/>
          <p:cNvSpPr/>
          <p:nvPr userDrawn="1"/>
        </p:nvSpPr>
        <p:spPr bwMode="auto">
          <a:xfrm>
            <a:off x="0" y="0"/>
            <a:ext cx="9144000" cy="5143500"/>
          </a:xfrm>
          <a:prstGeom prst="rect">
            <a:avLst/>
          </a:prstGeom>
          <a:gradFill flip="none" rotWithShape="1">
            <a:gsLst>
              <a:gs pos="0">
                <a:srgbClr val="F8F8F8"/>
              </a:gs>
              <a:gs pos="100000">
                <a:srgbClr val="F2F2F2"/>
              </a:gs>
            </a:gsLst>
            <a:path path="circle">
              <a:fillToRect l="50000" t="50000" r="50000" b="50000"/>
            </a:path>
            <a:tileRect/>
          </a:gradFill>
          <a:ln w="12700" cap="sq" algn="ctr">
            <a:noFill/>
            <a:miter lim="800000"/>
            <a:headEnd/>
            <a:tailEnd/>
          </a:ln>
          <a:effectLst/>
        </p:spPr>
        <p:txBody>
          <a:bodyPr wrap="square" lIns="0" rIns="0" rtlCol="0" anchor="ctr"/>
          <a:lstStyle/>
          <a:p>
            <a:pPr algn="ctr">
              <a:spcBef>
                <a:spcPts val="1080"/>
              </a:spcBef>
            </a:pPr>
            <a:endParaRPr lang="en-US" sz="1600" b="1" dirty="0" smtClean="0">
              <a:solidFill>
                <a:schemeClr val="bg1"/>
              </a:solidFill>
              <a:latin typeface="+mn-lt"/>
            </a:endParaRPr>
          </a:p>
        </p:txBody>
      </p:sp>
      <p:sp>
        <p:nvSpPr>
          <p:cNvPr id="5" name="Rectangle 14"/>
          <p:cNvSpPr/>
          <p:nvPr userDrawn="1"/>
        </p:nvSpPr>
        <p:spPr bwMode="auto">
          <a:xfrm>
            <a:off x="4" y="0"/>
            <a:ext cx="9143999" cy="5004262"/>
          </a:xfrm>
          <a:custGeom>
            <a:avLst/>
            <a:gdLst/>
            <a:ahLst/>
            <a:cxnLst/>
            <a:rect l="l" t="t" r="r" b="b"/>
            <a:pathLst>
              <a:path w="9143999" h="5004262">
                <a:moveTo>
                  <a:pt x="0" y="0"/>
                </a:moveTo>
                <a:lnTo>
                  <a:pt x="9143999" y="0"/>
                </a:lnTo>
                <a:lnTo>
                  <a:pt x="9143999" y="2767427"/>
                </a:lnTo>
                <a:lnTo>
                  <a:pt x="0" y="5004262"/>
                </a:lnTo>
                <a:close/>
              </a:path>
            </a:pathLst>
          </a:custGeom>
          <a:solidFill>
            <a:srgbClr val="00895F"/>
          </a:solidFill>
          <a:ln w="12700" cap="sq" algn="ctr">
            <a:noFill/>
            <a:miter lim="800000"/>
            <a:headEnd/>
            <a:tailEnd/>
          </a:ln>
          <a:effectLst/>
        </p:spPr>
        <p:txBody>
          <a:bodyPr wrap="square" lIns="0" rIns="0" rtlCol="0" anchor="ctr"/>
          <a:lstStyle/>
          <a:p>
            <a:pPr algn="ctr">
              <a:spcBef>
                <a:spcPts val="1080"/>
              </a:spcBef>
            </a:pPr>
            <a:endParaRPr lang="en-US" sz="1600" b="1" dirty="0" smtClean="0">
              <a:solidFill>
                <a:schemeClr val="bg1"/>
              </a:solidFill>
              <a:latin typeface="+mn-lt"/>
            </a:endParaRPr>
          </a:p>
        </p:txBody>
      </p:sp>
      <p:sp>
        <p:nvSpPr>
          <p:cNvPr id="7" name="Rectangle 11"/>
          <p:cNvSpPr/>
          <p:nvPr userDrawn="1"/>
        </p:nvSpPr>
        <p:spPr bwMode="auto">
          <a:xfrm>
            <a:off x="0" y="-2"/>
            <a:ext cx="9144000" cy="4656928"/>
          </a:xfrm>
          <a:custGeom>
            <a:avLst/>
            <a:gdLst/>
            <a:ahLst/>
            <a:cxnLst/>
            <a:rect l="l" t="t" r="r" b="b"/>
            <a:pathLst>
              <a:path w="9144000" h="4656928">
                <a:moveTo>
                  <a:pt x="0" y="0"/>
                </a:moveTo>
                <a:lnTo>
                  <a:pt x="9144000" y="0"/>
                </a:lnTo>
                <a:lnTo>
                  <a:pt x="9144000" y="2420093"/>
                </a:lnTo>
                <a:lnTo>
                  <a:pt x="0" y="4656928"/>
                </a:lnTo>
                <a:close/>
              </a:path>
            </a:pathLst>
          </a:custGeom>
          <a:solidFill>
            <a:srgbClr val="005287"/>
          </a:solidFill>
          <a:ln w="12700" cap="sq" algn="ctr">
            <a:noFill/>
            <a:miter lim="800000"/>
            <a:headEnd/>
            <a:tailEnd/>
          </a:ln>
          <a:effectLst/>
        </p:spPr>
        <p:txBody>
          <a:bodyPr wrap="square" lIns="0" rIns="0" rtlCol="0" anchor="ctr"/>
          <a:lstStyle/>
          <a:p>
            <a:pPr algn="ctr">
              <a:spcBef>
                <a:spcPts val="1080"/>
              </a:spcBef>
            </a:pPr>
            <a:endParaRPr lang="en-US" sz="1600" b="1" dirty="0" smtClean="0">
              <a:solidFill>
                <a:schemeClr val="bg1"/>
              </a:solidFill>
              <a:latin typeface="+mn-lt"/>
            </a:endParaRPr>
          </a:p>
        </p:txBody>
      </p:sp>
      <p:pic>
        <p:nvPicPr>
          <p:cNvPr id="8" name="logo"/>
          <p:cNvPicPr>
            <a:picLocks noChangeAspect="1" noChangeArrowheads="1"/>
          </p:cNvPicPr>
          <p:nvPr userDrawn="1"/>
        </p:nvPicPr>
        <p:blipFill>
          <a:blip r:embed="rId2">
            <a:extLst>
              <a:ext uri="{28A0092B-C50C-407E-A947-70E740481C1C}">
                <a14:useLocalDpi xmlns:a14="http://schemas.microsoft.com/office/drawing/2010/main" xmlns="" val="0"/>
              </a:ext>
            </a:extLst>
          </a:blip>
          <a:srcRect/>
          <a:stretch>
            <a:fillRect/>
          </a:stretch>
        </p:blipFill>
        <p:spPr bwMode="auto">
          <a:xfrm>
            <a:off x="742519" y="1043321"/>
            <a:ext cx="1696420" cy="274731"/>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4" name="Title 3"/>
          <p:cNvSpPr>
            <a:spLocks noGrp="1"/>
          </p:cNvSpPr>
          <p:nvPr>
            <p:ph type="title"/>
          </p:nvPr>
        </p:nvSpPr>
        <p:spPr>
          <a:xfrm>
            <a:off x="648610" y="1785254"/>
            <a:ext cx="7406823" cy="1349829"/>
          </a:xfrm>
        </p:spPr>
        <p:txBody>
          <a:bodyPr anchor="t" anchorCtr="0"/>
          <a:lstStyle>
            <a:lvl1pPr algn="l" rtl="0" eaLnBrk="1" fontAlgn="base" hangingPunct="1">
              <a:lnSpc>
                <a:spcPct val="90000"/>
              </a:lnSpc>
              <a:spcBef>
                <a:spcPct val="0"/>
              </a:spcBef>
              <a:spcAft>
                <a:spcPct val="0"/>
              </a:spcAft>
              <a:defRPr lang="en-US" sz="2800" b="1" kern="0" dirty="0">
                <a:solidFill>
                  <a:schemeClr val="bg1"/>
                </a:solidFill>
                <a:latin typeface="+mj-lt"/>
                <a:ea typeface="+mj-ea"/>
                <a:cs typeface="+mj-cs"/>
              </a:defRPr>
            </a:lvl1pPr>
          </a:lstStyle>
          <a:p>
            <a:r>
              <a:rPr lang="en-US" smtClean="0"/>
              <a:t>Click to edit Master title style</a:t>
            </a:r>
            <a:endParaRPr lang="en-US" dirty="0"/>
          </a:p>
        </p:txBody>
      </p:sp>
      <p:sp>
        <p:nvSpPr>
          <p:cNvPr id="6" name="Text Placeholder 5"/>
          <p:cNvSpPr>
            <a:spLocks noGrp="1"/>
          </p:cNvSpPr>
          <p:nvPr>
            <p:ph type="body" sz="quarter" idx="10"/>
          </p:nvPr>
        </p:nvSpPr>
        <p:spPr>
          <a:xfrm>
            <a:off x="3512460" y="3788231"/>
            <a:ext cx="5373183" cy="977359"/>
          </a:xfrm>
          <a:prstGeom prst="rect">
            <a:avLst/>
          </a:prstGeom>
        </p:spPr>
        <p:txBody>
          <a:bodyPr anchor="b" anchorCtr="0"/>
          <a:lstStyle>
            <a:lvl1pPr marL="0" indent="0" algn="r" rtl="0" eaLnBrk="1" fontAlgn="base" hangingPunct="1">
              <a:lnSpc>
                <a:spcPct val="95000"/>
              </a:lnSpc>
              <a:spcBef>
                <a:spcPts val="1200"/>
              </a:spcBef>
              <a:spcAft>
                <a:spcPct val="0"/>
              </a:spcAft>
              <a:buClr>
                <a:schemeClr val="accent2"/>
              </a:buClr>
              <a:buFontTx/>
              <a:buNone/>
              <a:defRPr lang="en-US" sz="2000" kern="0" dirty="0" smtClean="0">
                <a:solidFill>
                  <a:schemeClr val="tx2"/>
                </a:solidFill>
                <a:latin typeface="+mn-lt"/>
                <a:ea typeface="+mn-ea"/>
                <a:cs typeface="+mn-cs"/>
              </a:defRPr>
            </a:lvl1pPr>
            <a:lvl2pPr marL="400050" indent="0">
              <a:buFontTx/>
              <a:buNone/>
              <a:defRPr/>
            </a:lvl2pPr>
            <a:lvl3pPr marL="800100" indent="0">
              <a:buFontTx/>
              <a:buNone/>
              <a:defRPr/>
            </a:lvl3pPr>
            <a:lvl4pPr marL="1143000" indent="0">
              <a:buFontTx/>
              <a:buNone/>
              <a:defRPr/>
            </a:lvl4pPr>
            <a:lvl5pPr marL="1543050" indent="0">
              <a:buFontTx/>
              <a:buNone/>
              <a:defRPr/>
            </a:lvl5pPr>
          </a:lstStyle>
          <a:p>
            <a:pPr lvl="0"/>
            <a:r>
              <a:rPr lang="en-US" smtClean="0"/>
              <a:t>Click to edit Master text styles</a:t>
            </a:r>
          </a:p>
        </p:txBody>
      </p:sp>
    </p:spTree>
    <p:extLst>
      <p:ext uri="{BB962C8B-B14F-4D97-AF65-F5344CB8AC3E}">
        <p14:creationId xmlns:p14="http://schemas.microsoft.com/office/powerpoint/2010/main" xmlns="" val="197734507"/>
      </p:ext>
    </p:extLst>
  </p:cSld>
  <p:clrMapOvr>
    <a:masterClrMapping/>
  </p:clrMapOvr>
  <p:transition>
    <p:wipe dir="r"/>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bwMode="gray">
          <a:xfrm>
            <a:off x="590556" y="1202532"/>
            <a:ext cx="7958137" cy="3427810"/>
          </a:xfrm>
          <a:prstGeom prst="rect">
            <a:avLst/>
          </a:prstGeom>
        </p:spPr>
        <p:txBody>
          <a:bodyPr/>
          <a:lstStyle>
            <a:lvl2pPr marL="461963" indent="-230188">
              <a:defRPr/>
            </a:lvl2pPr>
            <a:lvl3pPr marL="682625" indent="-220663">
              <a:defRPr/>
            </a:lvl3pPr>
            <a:lvl4pPr marL="914400" indent="-231775">
              <a:defRPr/>
            </a:lvl4pPr>
            <a:lvl5pPr marL="1146175" indent="-231775">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itle 3"/>
          <p:cNvSpPr>
            <a:spLocks noGrp="1"/>
          </p:cNvSpPr>
          <p:nvPr>
            <p:ph type="title"/>
          </p:nvPr>
        </p:nvSpPr>
        <p:spPr/>
        <p:txBody>
          <a:bodyPr/>
          <a:lstStyle/>
          <a:p>
            <a:r>
              <a:rPr lang="en-US" smtClean="0"/>
              <a:t>Click to edit Master title style</a:t>
            </a:r>
            <a:endParaRPr lang="en-US" dirty="0"/>
          </a:p>
        </p:txBody>
      </p:sp>
    </p:spTree>
    <p:extLst>
      <p:ext uri="{BB962C8B-B14F-4D97-AF65-F5344CB8AC3E}">
        <p14:creationId xmlns:p14="http://schemas.microsoft.com/office/powerpoint/2010/main" xmlns="" val="3850488854"/>
      </p:ext>
    </p:extLst>
  </p:cSld>
  <p:clrMapOvr>
    <a:masterClrMapping/>
  </p:clrMapOvr>
  <p:transition>
    <p:wipe dir="r"/>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ntent with Subhead">
    <p:spTree>
      <p:nvGrpSpPr>
        <p:cNvPr id="1" name=""/>
        <p:cNvGrpSpPr/>
        <p:nvPr/>
      </p:nvGrpSpPr>
      <p:grpSpPr>
        <a:xfrm>
          <a:off x="0" y="0"/>
          <a:ext cx="0" cy="0"/>
          <a:chOff x="0" y="0"/>
          <a:chExt cx="0" cy="0"/>
        </a:xfrm>
      </p:grpSpPr>
      <p:sp>
        <p:nvSpPr>
          <p:cNvPr id="3" name="Content Placeholder 2"/>
          <p:cNvSpPr>
            <a:spLocks noGrp="1"/>
          </p:cNvSpPr>
          <p:nvPr>
            <p:ph idx="1"/>
          </p:nvPr>
        </p:nvSpPr>
        <p:spPr bwMode="gray">
          <a:xfrm>
            <a:off x="590550" y="1666496"/>
            <a:ext cx="7958138" cy="2963847"/>
          </a:xfrm>
          <a:prstGeom prst="rect">
            <a:avLst/>
          </a:prstGeom>
        </p:spPr>
        <p:txBody>
          <a:bodyPr/>
          <a:lstStyle>
            <a:lvl2pPr marL="465138" indent="-233363">
              <a:buFont typeface="Courier New" panose="02070309020205020404" pitchFamily="49" charset="0"/>
              <a:buChar char="-"/>
              <a:defRPr/>
            </a:lvl2pPr>
            <a:lvl3pPr marL="682625" indent="-220663">
              <a:defRPr/>
            </a:lvl3pPr>
            <a:lvl4pPr marL="914400" indent="-231775">
              <a:defRPr/>
            </a:lvl4pPr>
            <a:lvl5pPr marL="1146175" indent="-231775">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2"/>
          <p:cNvSpPr>
            <a:spLocks noGrp="1"/>
          </p:cNvSpPr>
          <p:nvPr>
            <p:ph type="body" idx="11"/>
          </p:nvPr>
        </p:nvSpPr>
        <p:spPr bwMode="gray">
          <a:xfrm>
            <a:off x="590550" y="1202531"/>
            <a:ext cx="7958138" cy="480060"/>
          </a:xfrm>
          <a:prstGeom prst="rect">
            <a:avLst/>
          </a:prstGeom>
        </p:spPr>
        <p:txBody>
          <a:bodyPr anchor="t" anchorCtr="0"/>
          <a:lstStyle>
            <a:lvl1pPr marL="0" indent="0">
              <a:lnSpc>
                <a:spcPct val="95000"/>
              </a:lnSpc>
              <a:buNone/>
              <a:defRPr sz="20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Title 5"/>
          <p:cNvSpPr>
            <a:spLocks noGrp="1"/>
          </p:cNvSpPr>
          <p:nvPr>
            <p:ph type="title"/>
          </p:nvPr>
        </p:nvSpPr>
        <p:spPr/>
        <p:txBody>
          <a:bodyPr/>
          <a:lstStyle/>
          <a:p>
            <a:r>
              <a:rPr lang="en-US" smtClean="0"/>
              <a:t>Click to edit Master title style</a:t>
            </a:r>
            <a:endParaRPr lang="en-US" dirty="0"/>
          </a:p>
        </p:txBody>
      </p:sp>
    </p:spTree>
  </p:cSld>
  <p:clrMapOvr>
    <a:masterClrMapping/>
  </p:clrMapOvr>
  <p:transition>
    <p:wipe dir="r"/>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bwMode="gray">
          <a:xfrm>
            <a:off x="590550" y="1202532"/>
            <a:ext cx="3840480" cy="3427810"/>
          </a:xfrm>
          <a:prstGeom prst="rect">
            <a:avLst/>
          </a:prstGeom>
        </p:spPr>
        <p:txBody>
          <a:bodyPr/>
          <a:lstStyle>
            <a:lvl1pPr>
              <a:spcBef>
                <a:spcPts val="1000"/>
              </a:spcBef>
              <a:defRPr sz="1800"/>
            </a:lvl1pPr>
            <a:lvl2pPr marL="465138" indent="-233363">
              <a:spcBef>
                <a:spcPts val="500"/>
              </a:spcBef>
              <a:buFont typeface="Courier New" panose="02070309020205020404" pitchFamily="49" charset="0"/>
              <a:buChar char="-"/>
              <a:defRPr sz="1600"/>
            </a:lvl2pPr>
            <a:lvl3pPr marL="682625" indent="-220663">
              <a:spcBef>
                <a:spcPts val="500"/>
              </a:spcBef>
              <a:defRPr sz="1400"/>
            </a:lvl3pPr>
            <a:lvl4pPr marL="914400" indent="-231775">
              <a:spcBef>
                <a:spcPts val="500"/>
              </a:spcBef>
              <a:defRPr sz="1200"/>
            </a:lvl4pPr>
            <a:lvl5pPr marL="1146175" indent="-231775">
              <a:spcBef>
                <a:spcPts val="500"/>
              </a:spcBef>
              <a:defRPr sz="12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bwMode="gray">
          <a:xfrm>
            <a:off x="4708208" y="1202532"/>
            <a:ext cx="3840480" cy="3427810"/>
          </a:xfrm>
          <a:prstGeom prst="rect">
            <a:avLst/>
          </a:prstGeom>
        </p:spPr>
        <p:txBody>
          <a:bodyPr/>
          <a:lstStyle>
            <a:lvl1pPr>
              <a:spcBef>
                <a:spcPts val="1000"/>
              </a:spcBef>
              <a:defRPr sz="1800"/>
            </a:lvl1pPr>
            <a:lvl2pPr marL="465138" indent="-233363">
              <a:spcBef>
                <a:spcPts val="500"/>
              </a:spcBef>
              <a:buFont typeface="Courier New" panose="02070309020205020404" pitchFamily="49" charset="0"/>
              <a:buChar char="-"/>
              <a:defRPr sz="1600"/>
            </a:lvl2pPr>
            <a:lvl3pPr marL="682625" indent="-220663">
              <a:spcBef>
                <a:spcPts val="500"/>
              </a:spcBef>
              <a:defRPr sz="1400"/>
            </a:lvl3pPr>
            <a:lvl4pPr marL="914400" indent="-231775">
              <a:spcBef>
                <a:spcPts val="500"/>
              </a:spcBef>
              <a:defRPr sz="1200"/>
            </a:lvl4pPr>
            <a:lvl5pPr marL="1146175" indent="-231775">
              <a:spcBef>
                <a:spcPts val="500"/>
              </a:spcBef>
              <a:defRPr sz="12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2" name="Title 1"/>
          <p:cNvSpPr>
            <a:spLocks noGrp="1"/>
          </p:cNvSpPr>
          <p:nvPr>
            <p:ph type="title"/>
          </p:nvPr>
        </p:nvSpPr>
        <p:spPr/>
        <p:txBody>
          <a:bodyPr/>
          <a:lstStyle/>
          <a:p>
            <a:r>
              <a:rPr lang="en-US" smtClean="0"/>
              <a:t>Click to edit Master title style</a:t>
            </a:r>
            <a:endParaRPr lang="en-US" dirty="0"/>
          </a:p>
        </p:txBody>
      </p:sp>
    </p:spTree>
  </p:cSld>
  <p:clrMapOvr>
    <a:masterClrMapping/>
  </p:clrMapOvr>
  <p:transition>
    <p:wipe dir="r"/>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4" name="Text Placeholder 2"/>
          <p:cNvSpPr>
            <a:spLocks noGrp="1"/>
          </p:cNvSpPr>
          <p:nvPr>
            <p:ph type="body" idx="1"/>
          </p:nvPr>
        </p:nvSpPr>
        <p:spPr bwMode="gray">
          <a:xfrm>
            <a:off x="590550" y="1200149"/>
            <a:ext cx="3840480" cy="48006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lang="en-US" sz="1800" b="1" dirty="0" smtClean="0">
                <a:solidFill>
                  <a:schemeClr val="accent1"/>
                </a:solidFill>
              </a:defRPr>
            </a:lvl1pPr>
          </a:lstStyle>
          <a:p>
            <a:pPr marL="0" lvl="0" indent="0">
              <a:buNone/>
            </a:pPr>
            <a:r>
              <a:rPr lang="en-US" smtClean="0"/>
              <a:t>Click to edit Master text styles</a:t>
            </a:r>
          </a:p>
        </p:txBody>
      </p:sp>
      <p:sp>
        <p:nvSpPr>
          <p:cNvPr id="5" name="Content Placeholder 3"/>
          <p:cNvSpPr>
            <a:spLocks noGrp="1"/>
          </p:cNvSpPr>
          <p:nvPr>
            <p:ph sz="half" idx="2"/>
          </p:nvPr>
        </p:nvSpPr>
        <p:spPr bwMode="gray">
          <a:xfrm>
            <a:off x="590550" y="1666495"/>
            <a:ext cx="3840480" cy="2962656"/>
          </a:xfrm>
          <a:prstGeom prst="rect">
            <a:avLst/>
          </a:prstGeom>
        </p:spPr>
        <p:txBody>
          <a:bodyPr/>
          <a:lstStyle>
            <a:lvl1pPr>
              <a:spcBef>
                <a:spcPts val="1000"/>
              </a:spcBef>
              <a:defRPr sz="1800"/>
            </a:lvl1pPr>
            <a:lvl2pPr marL="465138" indent="-233363">
              <a:spcBef>
                <a:spcPts val="500"/>
              </a:spcBef>
              <a:buFont typeface="Courier New" panose="02070309020205020404" pitchFamily="49" charset="0"/>
              <a:buChar char="-"/>
              <a:defRPr sz="1600"/>
            </a:lvl2pPr>
            <a:lvl3pPr marL="682625" indent="-220663">
              <a:spcBef>
                <a:spcPts val="500"/>
              </a:spcBef>
              <a:defRPr sz="1400"/>
            </a:lvl3pPr>
            <a:lvl4pPr marL="914400" indent="-231775">
              <a:spcBef>
                <a:spcPts val="500"/>
              </a:spcBef>
              <a:defRPr sz="1200"/>
            </a:lvl4pPr>
            <a:lvl5pPr marL="1146175" indent="-231775">
              <a:spcBef>
                <a:spcPts val="500"/>
              </a:spcBef>
              <a:defRPr sz="12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ext Placeholder 4"/>
          <p:cNvSpPr>
            <a:spLocks noGrp="1"/>
          </p:cNvSpPr>
          <p:nvPr>
            <p:ph type="body" sz="quarter" idx="3"/>
          </p:nvPr>
        </p:nvSpPr>
        <p:spPr bwMode="gray">
          <a:xfrm>
            <a:off x="4708208" y="1200149"/>
            <a:ext cx="3840480" cy="48006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lang="en-US" sz="1800" b="1" dirty="0" smtClean="0">
                <a:solidFill>
                  <a:schemeClr val="accent1"/>
                </a:solidFill>
              </a:defRPr>
            </a:lvl1pPr>
          </a:lstStyle>
          <a:p>
            <a:pPr marL="0" lvl="0" indent="0">
              <a:buNone/>
            </a:pPr>
            <a:r>
              <a:rPr lang="en-US" smtClean="0"/>
              <a:t>Click to edit Master text styles</a:t>
            </a:r>
          </a:p>
        </p:txBody>
      </p:sp>
      <p:sp>
        <p:nvSpPr>
          <p:cNvPr id="7" name="Content Placeholder 5"/>
          <p:cNvSpPr>
            <a:spLocks noGrp="1"/>
          </p:cNvSpPr>
          <p:nvPr>
            <p:ph sz="quarter" idx="4"/>
          </p:nvPr>
        </p:nvSpPr>
        <p:spPr bwMode="gray">
          <a:xfrm>
            <a:off x="4708208" y="1666495"/>
            <a:ext cx="3840480" cy="2960274"/>
          </a:xfrm>
          <a:prstGeom prst="rect">
            <a:avLst/>
          </a:prstGeom>
        </p:spPr>
        <p:txBody>
          <a:bodyPr/>
          <a:lstStyle>
            <a:lvl1pPr>
              <a:spcBef>
                <a:spcPts val="1000"/>
              </a:spcBef>
              <a:defRPr sz="1800"/>
            </a:lvl1pPr>
            <a:lvl2pPr marL="465138" indent="-233363">
              <a:spcBef>
                <a:spcPts val="500"/>
              </a:spcBef>
              <a:buFont typeface="Courier New" panose="02070309020205020404" pitchFamily="49" charset="0"/>
              <a:buChar char="-"/>
              <a:defRPr sz="1600"/>
            </a:lvl2pPr>
            <a:lvl3pPr marL="681038" indent="-219075">
              <a:spcBef>
                <a:spcPts val="500"/>
              </a:spcBef>
              <a:defRPr sz="1400"/>
            </a:lvl3pPr>
            <a:lvl4pPr marL="914400" indent="-231775">
              <a:spcBef>
                <a:spcPts val="500"/>
              </a:spcBef>
              <a:defRPr sz="1200"/>
            </a:lvl4pPr>
            <a:lvl5pPr marL="1146175" indent="-231775">
              <a:spcBef>
                <a:spcPts val="500"/>
              </a:spcBef>
              <a:defRPr sz="12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3" name="Title 2"/>
          <p:cNvSpPr>
            <a:spLocks noGrp="1"/>
          </p:cNvSpPr>
          <p:nvPr>
            <p:ph type="title"/>
          </p:nvPr>
        </p:nvSpPr>
        <p:spPr/>
        <p:txBody>
          <a:bodyPr/>
          <a:lstStyle/>
          <a:p>
            <a:r>
              <a:rPr lang="en-US" smtClean="0"/>
              <a:t>Click to edit Master title style</a:t>
            </a:r>
            <a:endParaRPr lang="en-US" dirty="0"/>
          </a:p>
        </p:txBody>
      </p:sp>
    </p:spTree>
  </p:cSld>
  <p:clrMapOvr>
    <a:masterClrMapping/>
  </p:clrMapOvr>
  <p:transition>
    <p:wipe dir="r"/>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Tree>
  </p:cSld>
  <p:clrMapOvr>
    <a:masterClrMapping/>
  </p:clrMapOvr>
  <p:transition>
    <p:wipe dir="r"/>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553986" name="Rectangle 2"/>
          <p:cNvSpPr>
            <a:spLocks noGrp="1" noChangeArrowheads="1"/>
          </p:cNvSpPr>
          <p:nvPr>
            <p:ph type="title"/>
          </p:nvPr>
        </p:nvSpPr>
        <p:spPr bwMode="gray">
          <a:xfrm>
            <a:off x="590550" y="121931"/>
            <a:ext cx="7958138" cy="7377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p>
            <a:pPr lvl="0"/>
            <a:r>
              <a:rPr lang="en-US" smtClean="0"/>
              <a:t>Click to edit Master title style</a:t>
            </a:r>
            <a:endParaRPr lang="en-US" dirty="0" smtClean="0"/>
          </a:p>
        </p:txBody>
      </p:sp>
      <p:sp>
        <p:nvSpPr>
          <p:cNvPr id="7" name="Rectangle 5"/>
          <p:cNvSpPr txBox="1">
            <a:spLocks noChangeArrowheads="1"/>
          </p:cNvSpPr>
          <p:nvPr/>
        </p:nvSpPr>
        <p:spPr bwMode="gray">
          <a:xfrm>
            <a:off x="132044" y="4804173"/>
            <a:ext cx="803275" cy="225028"/>
          </a:xfrm>
          <a:prstGeom prst="rect">
            <a:avLst/>
          </a:prstGeom>
          <a:noFill/>
          <a:ln w="9525">
            <a:noFill/>
            <a:miter lim="800000"/>
            <a:headEnd/>
            <a:tailEnd/>
          </a:ln>
          <a:effectLst/>
        </p:spPr>
        <p:txBody>
          <a:bodyPr vert="horz" wrap="none" lIns="91440" tIns="45720" rIns="91440" bIns="45720" numCol="1" anchor="t" anchorCtr="0" compatLnSpc="1">
            <a:prstTxWarp prst="textNoShape">
              <a:avLst/>
            </a:prstTxWarp>
          </a:bodyPr>
          <a:lstStyle>
            <a:lvl1pPr algn="r" eaLnBrk="0" hangingPunct="0">
              <a:lnSpc>
                <a:spcPct val="100000"/>
              </a:lnSpc>
              <a:spcBef>
                <a:spcPct val="0"/>
              </a:spcBef>
              <a:defRPr sz="1000">
                <a:solidFill>
                  <a:schemeClr val="tx2"/>
                </a:solidFill>
              </a:defRPr>
            </a:lvl1pPr>
          </a:lstStyle>
          <a:p>
            <a:pPr marL="0" marR="0" lvl="0" indent="0" algn="l" defTabSz="914400" rtl="0" eaLnBrk="0" fontAlgn="base" latinLnBrk="0" hangingPunct="0">
              <a:lnSpc>
                <a:spcPct val="100000"/>
              </a:lnSpc>
              <a:spcBef>
                <a:spcPct val="0"/>
              </a:spcBef>
              <a:spcAft>
                <a:spcPct val="0"/>
              </a:spcAft>
              <a:buClrTx/>
              <a:buSzTx/>
              <a:buFontTx/>
              <a:buNone/>
              <a:tabLst/>
              <a:defRPr/>
            </a:pPr>
            <a:fld id="{2C78AFB4-C6FC-46C2-866E-1D035D18C516}" type="slidenum">
              <a:rPr kumimoji="0" lang="en-US" sz="1000" b="0" i="0" u="none" strike="noStrike" kern="1200" cap="none" spc="0" normalizeH="0" baseline="0" noProof="0" smtClean="0">
                <a:ln>
                  <a:noFill/>
                </a:ln>
                <a:solidFill>
                  <a:schemeClr val="tx1"/>
                </a:solidFill>
                <a:effectLst/>
                <a:uLnTx/>
                <a:uFillTx/>
                <a:latin typeface="Arial" charset="0"/>
                <a:ea typeface="+mn-ea"/>
                <a:cs typeface="+mn-cs"/>
              </a:rPr>
              <a:pPr marL="0" marR="0" lvl="0" indent="0" algn="l" defTabSz="914400" rtl="0" eaLnBrk="0" fontAlgn="base" latinLnBrk="0" hangingPunct="0">
                <a:lnSpc>
                  <a:spcPct val="100000"/>
                </a:lnSpc>
                <a:spcBef>
                  <a:spcPct val="0"/>
                </a:spcBef>
                <a:spcAft>
                  <a:spcPct val="0"/>
                </a:spcAft>
                <a:buClrTx/>
                <a:buSzTx/>
                <a:buFontTx/>
                <a:buNone/>
                <a:tabLst/>
                <a:defRPr/>
              </a:pPr>
              <a:t>‹#›</a:t>
            </a:fld>
            <a:endParaRPr kumimoji="0" lang="en-US" sz="1000" b="0" i="0" u="none" strike="noStrike" kern="1200" cap="none" spc="0" normalizeH="0" baseline="0" noProof="0" dirty="0">
              <a:ln>
                <a:noFill/>
              </a:ln>
              <a:solidFill>
                <a:schemeClr val="tx1"/>
              </a:solidFill>
              <a:effectLst/>
              <a:uLnTx/>
              <a:uFillTx/>
              <a:latin typeface="Arial" charset="0"/>
              <a:ea typeface="+mn-ea"/>
              <a:cs typeface="+mn-cs"/>
            </a:endParaRPr>
          </a:p>
        </p:txBody>
      </p:sp>
      <p:sp>
        <p:nvSpPr>
          <p:cNvPr id="11" name="Shape 122"/>
          <p:cNvSpPr/>
          <p:nvPr/>
        </p:nvSpPr>
        <p:spPr>
          <a:xfrm>
            <a:off x="7106031" y="3098800"/>
            <a:ext cx="2037969" cy="2044699"/>
          </a:xfrm>
          <a:prstGeom prst="triangle">
            <a:avLst>
              <a:gd name="adj" fmla="val 100000"/>
            </a:avLst>
          </a:prstGeom>
          <a:solidFill>
            <a:srgbClr val="00895F"/>
          </a:solidFill>
          <a:ln>
            <a:noFill/>
          </a:ln>
        </p:spPr>
        <p:txBody>
          <a:bodyPr lIns="0" tIns="45700" rIns="0" bIns="45700" anchor="ctr" anchorCtr="0">
            <a:normAutofit/>
          </a:bodyPr>
          <a:lstStyle/>
          <a:p>
            <a:pPr marL="0" marR="0" lvl="0" indent="0" algn="ctr" rtl="0">
              <a:lnSpc>
                <a:spcPct val="90000"/>
              </a:lnSpc>
              <a:spcBef>
                <a:spcPts val="0"/>
              </a:spcBef>
              <a:spcAft>
                <a:spcPts val="0"/>
              </a:spcAft>
              <a:buNone/>
            </a:pPr>
            <a:endParaRPr sz="1600" b="1" i="0" u="none" strike="noStrike" cap="none" baseline="0">
              <a:solidFill>
                <a:schemeClr val="lt1"/>
              </a:solidFill>
              <a:latin typeface="Arial"/>
              <a:ea typeface="Arial"/>
              <a:cs typeface="Arial"/>
              <a:sym typeface="Arial"/>
            </a:endParaRPr>
          </a:p>
        </p:txBody>
      </p:sp>
      <p:sp>
        <p:nvSpPr>
          <p:cNvPr id="12" name="Shape 123"/>
          <p:cNvSpPr/>
          <p:nvPr/>
        </p:nvSpPr>
        <p:spPr>
          <a:xfrm>
            <a:off x="7300789" y="3294198"/>
            <a:ext cx="1843214" cy="1849301"/>
          </a:xfrm>
          <a:prstGeom prst="triangle">
            <a:avLst>
              <a:gd name="adj" fmla="val 100000"/>
            </a:avLst>
          </a:prstGeom>
          <a:solidFill>
            <a:srgbClr val="005287"/>
          </a:solidFill>
          <a:ln>
            <a:noFill/>
          </a:ln>
        </p:spPr>
        <p:txBody>
          <a:bodyPr lIns="0" tIns="45700" rIns="0" bIns="45700" anchor="ctr" anchorCtr="0">
            <a:normAutofit/>
          </a:bodyPr>
          <a:lstStyle/>
          <a:p>
            <a:pPr marL="0" marR="0" lvl="0" indent="0" algn="ctr" rtl="0">
              <a:lnSpc>
                <a:spcPct val="90000"/>
              </a:lnSpc>
              <a:spcBef>
                <a:spcPts val="0"/>
              </a:spcBef>
              <a:spcAft>
                <a:spcPts val="0"/>
              </a:spcAft>
              <a:buNone/>
            </a:pPr>
            <a:endParaRPr sz="1600" b="1" i="0" u="none" strike="noStrike" cap="none" baseline="0">
              <a:solidFill>
                <a:schemeClr val="lt1"/>
              </a:solidFill>
              <a:latin typeface="Arial"/>
              <a:ea typeface="Arial"/>
              <a:cs typeface="Arial"/>
              <a:sym typeface="Arial"/>
            </a:endParaRPr>
          </a:p>
        </p:txBody>
      </p:sp>
      <p:pic>
        <p:nvPicPr>
          <p:cNvPr id="13" name="Shape 124"/>
          <p:cNvPicPr preferRelativeResize="0"/>
          <p:nvPr/>
        </p:nvPicPr>
        <p:blipFill rotWithShape="1">
          <a:blip r:embed="rId12">
            <a:alphaModFix/>
          </a:blip>
          <a:srcRect/>
          <a:stretch/>
        </p:blipFill>
        <p:spPr>
          <a:xfrm>
            <a:off x="8108950" y="4627632"/>
            <a:ext cx="758783" cy="122883"/>
          </a:xfrm>
          <a:prstGeom prst="rect">
            <a:avLst/>
          </a:prstGeom>
          <a:noFill/>
          <a:ln>
            <a:noFill/>
          </a:ln>
        </p:spPr>
      </p:pic>
      <p:sp>
        <p:nvSpPr>
          <p:cNvPr id="2" name="Text Placeholder 1"/>
          <p:cNvSpPr>
            <a:spLocks noGrp="1"/>
          </p:cNvSpPr>
          <p:nvPr>
            <p:ph type="body" idx="1"/>
          </p:nvPr>
        </p:nvSpPr>
        <p:spPr>
          <a:xfrm>
            <a:off x="594360" y="1207008"/>
            <a:ext cx="7955280" cy="34290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lt1" tx1="dk1" bg2="lt2" tx2="dk2" accent1="accent1" accent2="accent2" accent3="accent3" accent4="accent4" accent5="accent5" accent6="accent6" hlink="hlink" folHlink="folHlink"/>
  <p:sldLayoutIdLst>
    <p:sldLayoutId id="2147483734" r:id="rId1"/>
    <p:sldLayoutId id="2147483737" r:id="rId2"/>
    <p:sldLayoutId id="2147483701" r:id="rId3"/>
    <p:sldLayoutId id="2147483735" r:id="rId4"/>
    <p:sldLayoutId id="2147483736" r:id="rId5"/>
    <p:sldLayoutId id="2147483711" r:id="rId6"/>
    <p:sldLayoutId id="2147483702" r:id="rId7"/>
    <p:sldLayoutId id="2147483712" r:id="rId8"/>
    <p:sldLayoutId id="2147483704" r:id="rId9"/>
    <p:sldLayoutId id="2147483705" r:id="rId10"/>
  </p:sldLayoutIdLst>
  <p:transition>
    <p:wipe dir="r"/>
  </p:transition>
  <p:timing>
    <p:tnLst>
      <p:par>
        <p:cTn id="1" dur="indefinite" restart="never" nodeType="tmRoot"/>
      </p:par>
    </p:tnLst>
  </p:timing>
  <p:hf sldNum="0" hdr="0" ftr="0" dt="0"/>
  <p:txStyles>
    <p:titleStyle>
      <a:lvl1pPr algn="l" rtl="0" eaLnBrk="1" fontAlgn="base" hangingPunct="1">
        <a:lnSpc>
          <a:spcPct val="90000"/>
        </a:lnSpc>
        <a:spcBef>
          <a:spcPct val="0"/>
        </a:spcBef>
        <a:spcAft>
          <a:spcPct val="0"/>
        </a:spcAft>
        <a:defRPr sz="2400" b="1">
          <a:solidFill>
            <a:schemeClr val="tx2"/>
          </a:solidFill>
          <a:latin typeface="+mj-lt"/>
          <a:ea typeface="+mj-ea"/>
          <a:cs typeface="+mj-cs"/>
        </a:defRPr>
      </a:lvl1pPr>
      <a:lvl2pPr algn="l" rtl="0" eaLnBrk="1" fontAlgn="base" hangingPunct="1">
        <a:lnSpc>
          <a:spcPct val="90000"/>
        </a:lnSpc>
        <a:spcBef>
          <a:spcPct val="0"/>
        </a:spcBef>
        <a:spcAft>
          <a:spcPct val="0"/>
        </a:spcAft>
        <a:defRPr sz="3200" b="1">
          <a:solidFill>
            <a:schemeClr val="tx2"/>
          </a:solidFill>
          <a:latin typeface="Arial" charset="0"/>
        </a:defRPr>
      </a:lvl2pPr>
      <a:lvl3pPr algn="l" rtl="0" eaLnBrk="1" fontAlgn="base" hangingPunct="1">
        <a:lnSpc>
          <a:spcPct val="90000"/>
        </a:lnSpc>
        <a:spcBef>
          <a:spcPct val="0"/>
        </a:spcBef>
        <a:spcAft>
          <a:spcPct val="0"/>
        </a:spcAft>
        <a:defRPr sz="3200" b="1">
          <a:solidFill>
            <a:schemeClr val="tx2"/>
          </a:solidFill>
          <a:latin typeface="Arial" charset="0"/>
        </a:defRPr>
      </a:lvl3pPr>
      <a:lvl4pPr algn="l" rtl="0" eaLnBrk="1" fontAlgn="base" hangingPunct="1">
        <a:lnSpc>
          <a:spcPct val="90000"/>
        </a:lnSpc>
        <a:spcBef>
          <a:spcPct val="0"/>
        </a:spcBef>
        <a:spcAft>
          <a:spcPct val="0"/>
        </a:spcAft>
        <a:defRPr sz="3200" b="1">
          <a:solidFill>
            <a:schemeClr val="tx2"/>
          </a:solidFill>
          <a:latin typeface="Arial" charset="0"/>
        </a:defRPr>
      </a:lvl4pPr>
      <a:lvl5pPr algn="l" rtl="0" eaLnBrk="1" fontAlgn="base" hangingPunct="1">
        <a:lnSpc>
          <a:spcPct val="90000"/>
        </a:lnSpc>
        <a:spcBef>
          <a:spcPct val="0"/>
        </a:spcBef>
        <a:spcAft>
          <a:spcPct val="0"/>
        </a:spcAft>
        <a:defRPr sz="3200" b="1">
          <a:solidFill>
            <a:schemeClr val="tx2"/>
          </a:solidFill>
          <a:latin typeface="Arial" charset="0"/>
        </a:defRPr>
      </a:lvl5pPr>
      <a:lvl6pPr marL="457200" algn="l" rtl="0" eaLnBrk="1" fontAlgn="base" hangingPunct="1">
        <a:lnSpc>
          <a:spcPct val="90000"/>
        </a:lnSpc>
        <a:spcBef>
          <a:spcPct val="0"/>
        </a:spcBef>
        <a:spcAft>
          <a:spcPct val="0"/>
        </a:spcAft>
        <a:defRPr sz="3200" b="1">
          <a:solidFill>
            <a:schemeClr val="tx2"/>
          </a:solidFill>
          <a:latin typeface="Arial" charset="0"/>
        </a:defRPr>
      </a:lvl6pPr>
      <a:lvl7pPr marL="914400" algn="l" rtl="0" eaLnBrk="1" fontAlgn="base" hangingPunct="1">
        <a:lnSpc>
          <a:spcPct val="90000"/>
        </a:lnSpc>
        <a:spcBef>
          <a:spcPct val="0"/>
        </a:spcBef>
        <a:spcAft>
          <a:spcPct val="0"/>
        </a:spcAft>
        <a:defRPr sz="3200" b="1">
          <a:solidFill>
            <a:schemeClr val="tx2"/>
          </a:solidFill>
          <a:latin typeface="Arial" charset="0"/>
        </a:defRPr>
      </a:lvl7pPr>
      <a:lvl8pPr marL="1371600" algn="l" rtl="0" eaLnBrk="1" fontAlgn="base" hangingPunct="1">
        <a:lnSpc>
          <a:spcPct val="90000"/>
        </a:lnSpc>
        <a:spcBef>
          <a:spcPct val="0"/>
        </a:spcBef>
        <a:spcAft>
          <a:spcPct val="0"/>
        </a:spcAft>
        <a:defRPr sz="3200" b="1">
          <a:solidFill>
            <a:schemeClr val="tx2"/>
          </a:solidFill>
          <a:latin typeface="Arial" charset="0"/>
        </a:defRPr>
      </a:lvl8pPr>
      <a:lvl9pPr marL="1828800" algn="l" rtl="0" eaLnBrk="1" fontAlgn="base" hangingPunct="1">
        <a:lnSpc>
          <a:spcPct val="90000"/>
        </a:lnSpc>
        <a:spcBef>
          <a:spcPct val="0"/>
        </a:spcBef>
        <a:spcAft>
          <a:spcPct val="0"/>
        </a:spcAft>
        <a:defRPr sz="3200" b="1">
          <a:solidFill>
            <a:schemeClr val="tx2"/>
          </a:solidFill>
          <a:latin typeface="Arial" charset="0"/>
        </a:defRPr>
      </a:lvl9pPr>
    </p:titleStyle>
    <p:bodyStyle>
      <a:lvl1pPr marL="231775" marR="0" indent="-231775" algn="l" defTabSz="914400" rtl="0" eaLnBrk="1" fontAlgn="base" latinLnBrk="0" hangingPunct="1">
        <a:lnSpc>
          <a:spcPct val="95000"/>
        </a:lnSpc>
        <a:spcBef>
          <a:spcPts val="1200"/>
        </a:spcBef>
        <a:spcAft>
          <a:spcPct val="0"/>
        </a:spcAft>
        <a:buClr>
          <a:schemeClr val="tx2"/>
        </a:buClr>
        <a:buSzTx/>
        <a:buFont typeface="Wingdings" panose="05000000000000000000" pitchFamily="2" charset="2"/>
        <a:buChar char="§"/>
        <a:tabLst/>
        <a:defRPr sz="2000">
          <a:solidFill>
            <a:schemeClr val="tx1"/>
          </a:solidFill>
          <a:latin typeface="+mn-lt"/>
          <a:ea typeface="+mn-ea"/>
          <a:cs typeface="+mn-cs"/>
        </a:defRPr>
      </a:lvl1pPr>
      <a:lvl2pPr marL="461963" marR="0" indent="-61913" algn="l" defTabSz="914400" rtl="0" eaLnBrk="1" fontAlgn="base" latinLnBrk="0" hangingPunct="1">
        <a:lnSpc>
          <a:spcPct val="95000"/>
        </a:lnSpc>
        <a:spcBef>
          <a:spcPts val="600"/>
        </a:spcBef>
        <a:spcAft>
          <a:spcPct val="0"/>
        </a:spcAft>
        <a:buClr>
          <a:schemeClr val="tx2"/>
        </a:buClr>
        <a:buSzTx/>
        <a:buFont typeface="Courier New" panose="02070309020205020404" pitchFamily="49" charset="0"/>
        <a:buChar char="-"/>
        <a:tabLst/>
        <a:defRPr sz="1800">
          <a:solidFill>
            <a:schemeClr val="tx1"/>
          </a:solidFill>
          <a:latin typeface="+mn-lt"/>
        </a:defRPr>
      </a:lvl2pPr>
      <a:lvl3pPr marL="682625" marR="0" indent="117475" algn="l" defTabSz="914400" rtl="0" eaLnBrk="1" fontAlgn="base" latinLnBrk="0" hangingPunct="1">
        <a:lnSpc>
          <a:spcPct val="95000"/>
        </a:lnSpc>
        <a:spcBef>
          <a:spcPts val="600"/>
        </a:spcBef>
        <a:spcAft>
          <a:spcPct val="0"/>
        </a:spcAft>
        <a:buClr>
          <a:schemeClr val="tx2"/>
        </a:buClr>
        <a:buSzTx/>
        <a:buFont typeface="Wingdings" panose="05000000000000000000" pitchFamily="2" charset="2"/>
        <a:buChar char="§"/>
        <a:tabLst/>
        <a:defRPr sz="1600">
          <a:solidFill>
            <a:schemeClr val="tx1"/>
          </a:solidFill>
          <a:latin typeface="+mn-lt"/>
        </a:defRPr>
      </a:lvl3pPr>
      <a:lvl4pPr marL="914400" marR="0" indent="228600" algn="l" defTabSz="914400" rtl="0" eaLnBrk="1" fontAlgn="base" latinLnBrk="0" hangingPunct="1">
        <a:lnSpc>
          <a:spcPct val="95000"/>
        </a:lnSpc>
        <a:spcBef>
          <a:spcPts val="600"/>
        </a:spcBef>
        <a:spcAft>
          <a:spcPct val="0"/>
        </a:spcAft>
        <a:buClr>
          <a:schemeClr val="tx2"/>
        </a:buClr>
        <a:buSzTx/>
        <a:buFont typeface="Wingdings" panose="05000000000000000000" pitchFamily="2" charset="2"/>
        <a:buChar char="§"/>
        <a:tabLst/>
        <a:defRPr sz="1600">
          <a:solidFill>
            <a:schemeClr val="tx1"/>
          </a:solidFill>
          <a:latin typeface="+mn-lt"/>
        </a:defRPr>
      </a:lvl4pPr>
      <a:lvl5pPr marL="1146175" marR="0" indent="396875" algn="l" defTabSz="914400" rtl="0" eaLnBrk="1" fontAlgn="base" latinLnBrk="0" hangingPunct="1">
        <a:lnSpc>
          <a:spcPct val="95000"/>
        </a:lnSpc>
        <a:spcBef>
          <a:spcPts val="600"/>
        </a:spcBef>
        <a:spcAft>
          <a:spcPct val="0"/>
        </a:spcAft>
        <a:buClr>
          <a:schemeClr val="tx2"/>
        </a:buClr>
        <a:buSzTx/>
        <a:buFont typeface="Wingdings" panose="05000000000000000000" pitchFamily="2" charset="2"/>
        <a:buChar char="§"/>
        <a:tabLst/>
        <a:defRPr sz="1400">
          <a:solidFill>
            <a:schemeClr val="tx1"/>
          </a:solidFill>
          <a:latin typeface="+mn-lt"/>
        </a:defRPr>
      </a:lvl5pPr>
      <a:lvl6pPr marL="2228850" indent="-228600" algn="l" rtl="0" eaLnBrk="1" fontAlgn="base" hangingPunct="1">
        <a:lnSpc>
          <a:spcPct val="95000"/>
        </a:lnSpc>
        <a:spcBef>
          <a:spcPct val="25000"/>
        </a:spcBef>
        <a:spcAft>
          <a:spcPct val="0"/>
        </a:spcAft>
        <a:buClr>
          <a:schemeClr val="accent1"/>
        </a:buClr>
        <a:buChar char="•"/>
        <a:defRPr sz="1600">
          <a:solidFill>
            <a:schemeClr val="tx1"/>
          </a:solidFill>
          <a:latin typeface="+mn-lt"/>
        </a:defRPr>
      </a:lvl6pPr>
      <a:lvl7pPr marL="2686050" indent="-228600" algn="l" rtl="0" eaLnBrk="1" fontAlgn="base" hangingPunct="1">
        <a:lnSpc>
          <a:spcPct val="95000"/>
        </a:lnSpc>
        <a:spcBef>
          <a:spcPct val="25000"/>
        </a:spcBef>
        <a:spcAft>
          <a:spcPct val="0"/>
        </a:spcAft>
        <a:buClr>
          <a:schemeClr val="accent1"/>
        </a:buClr>
        <a:buChar char="•"/>
        <a:defRPr sz="1600">
          <a:solidFill>
            <a:schemeClr val="tx1"/>
          </a:solidFill>
          <a:latin typeface="+mn-lt"/>
        </a:defRPr>
      </a:lvl7pPr>
      <a:lvl8pPr marL="3143250" indent="-228600" algn="l" rtl="0" eaLnBrk="1" fontAlgn="base" hangingPunct="1">
        <a:lnSpc>
          <a:spcPct val="95000"/>
        </a:lnSpc>
        <a:spcBef>
          <a:spcPct val="25000"/>
        </a:spcBef>
        <a:spcAft>
          <a:spcPct val="0"/>
        </a:spcAft>
        <a:buClr>
          <a:schemeClr val="accent1"/>
        </a:buClr>
        <a:buChar char="•"/>
        <a:defRPr sz="1600">
          <a:solidFill>
            <a:schemeClr val="tx1"/>
          </a:solidFill>
          <a:latin typeface="+mn-lt"/>
        </a:defRPr>
      </a:lvl8pPr>
      <a:lvl9pPr marL="3600450" indent="-228600" algn="l" rtl="0" eaLnBrk="1" fontAlgn="base" hangingPunct="1">
        <a:lnSpc>
          <a:spcPct val="95000"/>
        </a:lnSpc>
        <a:spcBef>
          <a:spcPct val="25000"/>
        </a:spcBef>
        <a:spcAft>
          <a:spcPct val="0"/>
        </a:spcAft>
        <a:buClr>
          <a:schemeClr val="accent1"/>
        </a:buClr>
        <a:buChar char="•"/>
        <a:defRPr sz="1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9.xml"/><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0.xml"/><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3" Type="http://schemas.openxmlformats.org/officeDocument/2006/relationships/hyperlink" Target="mailto:environmental_compliance@jabil.com" TargetMode="External"/><Relationship Id="rId2" Type="http://schemas.openxmlformats.org/officeDocument/2006/relationships/notesSlide" Target="../notesSlides/notesSlide12.xml"/><Relationship Id="rId1" Type="http://schemas.openxmlformats.org/officeDocument/2006/relationships/slideLayout" Target="../slideLayouts/slideLayout5.xml"/><Relationship Id="rId4" Type="http://schemas.openxmlformats.org/officeDocument/2006/relationships/hyperlink" Target="mailto:Conflict_Minerals@jabil.com" TargetMode="External"/></Relationships>
</file>

<file path=ppt/slides/_rels/slide14.xml.rels><?xml version="1.0" encoding="UTF-8" standalone="yes"?>
<Relationships xmlns="http://schemas.openxmlformats.org/package/2006/relationships"><Relationship Id="rId3" Type="http://schemas.openxmlformats.org/officeDocument/2006/relationships/hyperlink" Target="http://www.mdsystem.com/imdsnt/startpage/index.jsp" TargetMode="External"/><Relationship Id="rId2" Type="http://schemas.openxmlformats.org/officeDocument/2006/relationships/notesSlide" Target="../notesSlides/notesSlide13.xml"/><Relationship Id="rId1" Type="http://schemas.openxmlformats.org/officeDocument/2006/relationships/slideLayout" Target="../slideLayouts/slideLayout5.xml"/><Relationship Id="rId5" Type="http://schemas.openxmlformats.org/officeDocument/2006/relationships/hyperlink" Target="http://www.conflictfreesourcing.org/" TargetMode="External"/><Relationship Id="rId4" Type="http://schemas.openxmlformats.org/officeDocument/2006/relationships/hyperlink" Target="http://cuc2.camds.org/camds/mainpage.action?request_locale=en" TargetMode="Externa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8" Type="http://schemas.openxmlformats.org/officeDocument/2006/relationships/hyperlink" Target="http://www.mdsystem.com/imdsnt/startpage/index.jsp" TargetMode="External"/><Relationship Id="rId13" Type="http://schemas.openxmlformats.org/officeDocument/2006/relationships/hyperlink" Target="http://www.jabil.com/portals/conflict-minerals-policy.html" TargetMode="External"/><Relationship Id="rId3" Type="http://schemas.openxmlformats.org/officeDocument/2006/relationships/hyperlink" Target="http://ec.europa.eu/environment/waste/rohs_eee/index_en.htm" TargetMode="External"/><Relationship Id="rId7" Type="http://schemas.openxmlformats.org/officeDocument/2006/relationships/hyperlink" Target="http://echa.europa.eu/chem_data/candidate_list_table_en.asp" TargetMode="External"/><Relationship Id="rId12" Type="http://schemas.openxmlformats.org/officeDocument/2006/relationships/hyperlink" Target="http://www.jabil.com/portals/bars-requirement.html" TargetMode="External"/><Relationship Id="rId2" Type="http://schemas.openxmlformats.org/officeDocument/2006/relationships/notesSlide" Target="../notesSlides/notesSlide16.xml"/><Relationship Id="rId1" Type="http://schemas.openxmlformats.org/officeDocument/2006/relationships/slideLayout" Target="../slideLayouts/slideLayout5.xml"/><Relationship Id="rId6" Type="http://schemas.openxmlformats.org/officeDocument/2006/relationships/hyperlink" Target="http://ec.europa.eu/environment/chemicals/reach/reach_en.htm" TargetMode="External"/><Relationship Id="rId11" Type="http://schemas.openxmlformats.org/officeDocument/2006/relationships/hyperlink" Target="http://www.jabil.com/portals/suppliers/" TargetMode="External"/><Relationship Id="rId5" Type="http://schemas.openxmlformats.org/officeDocument/2006/relationships/hyperlink" Target="http://www.chinarohs.com/" TargetMode="External"/><Relationship Id="rId10" Type="http://schemas.openxmlformats.org/officeDocument/2006/relationships/hyperlink" Target="http://www.conflictfreesourcing.org/" TargetMode="External"/><Relationship Id="rId4" Type="http://schemas.openxmlformats.org/officeDocument/2006/relationships/hyperlink" Target="http://www.rohsguide.com/" TargetMode="External"/><Relationship Id="rId9" Type="http://schemas.openxmlformats.org/officeDocument/2006/relationships/hyperlink" Target="http://cuc2.camds.org/camds/mainpage.action?request_locale=en" TargetMode="Externa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7.xml"/><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336175" y="2992582"/>
            <a:ext cx="4937573" cy="977931"/>
          </a:xfrm>
        </p:spPr>
        <p:txBody>
          <a:bodyPr/>
          <a:lstStyle/>
          <a:p>
            <a:r>
              <a:rPr lang="en-US" dirty="0" smtClean="0"/>
              <a:t>Material Compliance Dept </a:t>
            </a:r>
            <a:r>
              <a:rPr lang="en-US" dirty="0" smtClean="0"/>
              <a:t>6</a:t>
            </a:r>
            <a:r>
              <a:rPr lang="en-US" baseline="30000" dirty="0" smtClean="0"/>
              <a:t>th</a:t>
            </a:r>
            <a:r>
              <a:rPr lang="en-US" dirty="0" smtClean="0"/>
              <a:t> April 2016</a:t>
            </a:r>
            <a:endParaRPr lang="en-US" dirty="0" smtClean="0"/>
          </a:p>
        </p:txBody>
      </p:sp>
      <p:sp>
        <p:nvSpPr>
          <p:cNvPr id="2" name="Title 1"/>
          <p:cNvSpPr>
            <a:spLocks noGrp="1"/>
          </p:cNvSpPr>
          <p:nvPr>
            <p:ph type="title"/>
          </p:nvPr>
        </p:nvSpPr>
        <p:spPr>
          <a:xfrm>
            <a:off x="336176" y="67200"/>
            <a:ext cx="8255374" cy="860611"/>
          </a:xfrm>
        </p:spPr>
        <p:txBody>
          <a:bodyPr/>
          <a:lstStyle/>
          <a:p>
            <a:r>
              <a:rPr lang="en-US" dirty="0" smtClean="0"/>
              <a:t>SUPPLIER MATERIAL COMPLIANCE DECLARATION </a:t>
            </a:r>
            <a:endParaRPr lang="en-US" dirty="0"/>
          </a:p>
        </p:txBody>
      </p:sp>
    </p:spTree>
    <p:extLst>
      <p:ext uri="{BB962C8B-B14F-4D97-AF65-F5344CB8AC3E}">
        <p14:creationId xmlns:p14="http://schemas.microsoft.com/office/powerpoint/2010/main" xmlns="" val="2977314522"/>
      </p:ext>
    </p:extLst>
  </p:cSld>
  <p:clrMapOvr>
    <a:masterClrMapping/>
  </p:clrMapOvr>
  <p:transition>
    <p:wipe dir="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9719" name="Rectangle 7"/>
          <p:cNvSpPr>
            <a:spLocks noGrp="1" noChangeArrowheads="1"/>
          </p:cNvSpPr>
          <p:nvPr>
            <p:ph idx="1"/>
          </p:nvPr>
        </p:nvSpPr>
        <p:spPr>
          <a:xfrm>
            <a:off x="581031" y="1021557"/>
            <a:ext cx="7794484" cy="2597132"/>
          </a:xfrm>
        </p:spPr>
        <p:txBody>
          <a:bodyPr>
            <a:normAutofit fontScale="92500" lnSpcReduction="20000"/>
          </a:bodyPr>
          <a:lstStyle/>
          <a:p>
            <a:pPr lvl="0"/>
            <a:r>
              <a:rPr lang="en-US" b="1" dirty="0" smtClean="0"/>
              <a:t>International Material Data System</a:t>
            </a:r>
            <a:r>
              <a:rPr lang="en-US" dirty="0" smtClean="0"/>
              <a:t> (IMDS) is a global data repository that contains information on materials used by the </a:t>
            </a:r>
            <a:r>
              <a:rPr lang="en-US" b="1" dirty="0" smtClean="0"/>
              <a:t>automotive industry</a:t>
            </a:r>
            <a:r>
              <a:rPr lang="en-US" dirty="0" smtClean="0"/>
              <a:t>.</a:t>
            </a:r>
          </a:p>
          <a:p>
            <a:pPr lvl="0"/>
            <a:r>
              <a:rPr lang="en-US" dirty="0" smtClean="0"/>
              <a:t>In IMDS, all materials used for automobile manufacturing are collected, maintained, </a:t>
            </a:r>
            <a:r>
              <a:rPr lang="en-US" dirty="0" err="1" smtClean="0"/>
              <a:t>analysed</a:t>
            </a:r>
            <a:r>
              <a:rPr lang="en-US" dirty="0" smtClean="0"/>
              <a:t> and archived. </a:t>
            </a:r>
          </a:p>
          <a:p>
            <a:pPr lvl="0"/>
            <a:r>
              <a:rPr lang="en-US" dirty="0" smtClean="0"/>
              <a:t>Using the IMDS, it is possible to meet the obligations placed on automobile manufacturers, and thus on their suppliers, by national and international standards, laws and regulations. </a:t>
            </a:r>
            <a:br>
              <a:rPr lang="en-US" dirty="0" smtClean="0"/>
            </a:br>
            <a:endParaRPr lang="en-US" dirty="0" smtClean="0"/>
          </a:p>
        </p:txBody>
      </p:sp>
      <p:sp>
        <p:nvSpPr>
          <p:cNvPr id="499718" name="Rectangle 6"/>
          <p:cNvSpPr>
            <a:spLocks noGrp="1" noChangeArrowheads="1"/>
          </p:cNvSpPr>
          <p:nvPr>
            <p:ph type="title"/>
          </p:nvPr>
        </p:nvSpPr>
        <p:spPr/>
        <p:txBody>
          <a:bodyPr/>
          <a:lstStyle/>
          <a:p>
            <a:r>
              <a:rPr lang="en-US" dirty="0" smtClean="0"/>
              <a:t>WHAT IS IMDS?</a:t>
            </a:r>
            <a:endParaRPr lang="en-US" dirty="0"/>
          </a:p>
        </p:txBody>
      </p:sp>
      <p:pic>
        <p:nvPicPr>
          <p:cNvPr id="44033" name="Picture 1"/>
          <p:cNvPicPr>
            <a:picLocks noChangeAspect="1" noChangeArrowheads="1"/>
          </p:cNvPicPr>
          <p:nvPr/>
        </p:nvPicPr>
        <p:blipFill>
          <a:blip r:embed="rId3"/>
          <a:srcRect/>
          <a:stretch>
            <a:fillRect/>
          </a:stretch>
        </p:blipFill>
        <p:spPr bwMode="auto">
          <a:xfrm>
            <a:off x="1891827" y="3262190"/>
            <a:ext cx="4314420" cy="1712841"/>
          </a:xfrm>
          <a:prstGeom prst="rect">
            <a:avLst/>
          </a:prstGeom>
          <a:noFill/>
          <a:ln w="9525">
            <a:noFill/>
            <a:miter lim="800000"/>
            <a:headEnd/>
            <a:tailEnd/>
          </a:ln>
        </p:spPr>
      </p:pic>
    </p:spTree>
    <p:extLst>
      <p:ext uri="{BB962C8B-B14F-4D97-AF65-F5344CB8AC3E}">
        <p14:creationId xmlns:p14="http://schemas.microsoft.com/office/powerpoint/2010/main" xmlns="" val="468103912"/>
      </p:ext>
    </p:extLst>
  </p:cSld>
  <p:clrMapOvr>
    <a:masterClrMapping/>
  </p:clrMapOvr>
  <p:transition>
    <p:wipe dir="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9719" name="Rectangle 7"/>
          <p:cNvSpPr>
            <a:spLocks noGrp="1" noChangeArrowheads="1"/>
          </p:cNvSpPr>
          <p:nvPr>
            <p:ph idx="1"/>
          </p:nvPr>
        </p:nvSpPr>
        <p:spPr>
          <a:xfrm>
            <a:off x="581031" y="1021557"/>
            <a:ext cx="7958137" cy="2283618"/>
          </a:xfrm>
        </p:spPr>
        <p:txBody>
          <a:bodyPr>
            <a:normAutofit fontScale="85000" lnSpcReduction="10000"/>
          </a:bodyPr>
          <a:lstStyle/>
          <a:p>
            <a:pPr lvl="0" algn="just"/>
            <a:r>
              <a:rPr lang="en-US" b="1" dirty="0" smtClean="0"/>
              <a:t>China Automotive Material Data System (CAMDS) </a:t>
            </a:r>
            <a:r>
              <a:rPr lang="en-US" dirty="0" smtClean="0"/>
              <a:t>is a product data management platform for implementing the “Recycling and Reutilization Policy of Automotive Product”, carrying out the certification of recoverability rate and prohibited/restricted substance and improving the recoverability rate of China automotive material.</a:t>
            </a:r>
          </a:p>
          <a:p>
            <a:pPr lvl="0" algn="just"/>
            <a:r>
              <a:rPr lang="en-US" dirty="0" smtClean="0"/>
              <a:t>CAMDS provides a solution to trace the chemical composition of auto parts in the whole supply chain for China automotive industry and improves the scrapping and recycling level of component material of China auto products.</a:t>
            </a:r>
            <a:br>
              <a:rPr lang="en-US" dirty="0" smtClean="0"/>
            </a:br>
            <a:endParaRPr lang="en-US" dirty="0" smtClean="0"/>
          </a:p>
        </p:txBody>
      </p:sp>
      <p:sp>
        <p:nvSpPr>
          <p:cNvPr id="499718" name="Rectangle 6"/>
          <p:cNvSpPr>
            <a:spLocks noGrp="1" noChangeArrowheads="1"/>
          </p:cNvSpPr>
          <p:nvPr>
            <p:ph type="title"/>
          </p:nvPr>
        </p:nvSpPr>
        <p:spPr/>
        <p:txBody>
          <a:bodyPr/>
          <a:lstStyle/>
          <a:p>
            <a:r>
              <a:rPr lang="en-US" dirty="0" smtClean="0"/>
              <a:t>WHAT IS CAMDS?</a:t>
            </a:r>
            <a:endParaRPr lang="en-US" dirty="0"/>
          </a:p>
        </p:txBody>
      </p:sp>
      <p:pic>
        <p:nvPicPr>
          <p:cNvPr id="77826" name="Picture 2"/>
          <p:cNvPicPr>
            <a:picLocks noChangeAspect="1" noChangeArrowheads="1"/>
          </p:cNvPicPr>
          <p:nvPr/>
        </p:nvPicPr>
        <p:blipFill>
          <a:blip r:embed="rId3"/>
          <a:srcRect/>
          <a:stretch>
            <a:fillRect/>
          </a:stretch>
        </p:blipFill>
        <p:spPr bwMode="auto">
          <a:xfrm>
            <a:off x="1289018" y="3455779"/>
            <a:ext cx="5938634" cy="1119768"/>
          </a:xfrm>
          <a:prstGeom prst="rect">
            <a:avLst/>
          </a:prstGeom>
          <a:noFill/>
          <a:ln w="9525">
            <a:noFill/>
            <a:miter lim="800000"/>
            <a:headEnd/>
            <a:tailEnd/>
          </a:ln>
        </p:spPr>
      </p:pic>
    </p:spTree>
    <p:extLst>
      <p:ext uri="{BB962C8B-B14F-4D97-AF65-F5344CB8AC3E}">
        <p14:creationId xmlns:p14="http://schemas.microsoft.com/office/powerpoint/2010/main" xmlns="" val="468103912"/>
      </p:ext>
    </p:extLst>
  </p:cSld>
  <p:clrMapOvr>
    <a:masterClrMapping/>
  </p:clrMapOvr>
  <p:transition>
    <p:wipe dir="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9719" name="Rectangle 7"/>
          <p:cNvSpPr>
            <a:spLocks noGrp="1" noChangeArrowheads="1"/>
          </p:cNvSpPr>
          <p:nvPr>
            <p:ph idx="1"/>
          </p:nvPr>
        </p:nvSpPr>
        <p:spPr>
          <a:xfrm>
            <a:off x="581031" y="1021557"/>
            <a:ext cx="7958137" cy="3178968"/>
          </a:xfrm>
        </p:spPr>
        <p:txBody>
          <a:bodyPr>
            <a:normAutofit/>
          </a:bodyPr>
          <a:lstStyle/>
          <a:p>
            <a:pPr lvl="0" algn="just"/>
            <a:r>
              <a:rPr lang="en-US" b="1" dirty="0" smtClean="0"/>
              <a:t>Conflict Mineral </a:t>
            </a:r>
            <a:r>
              <a:rPr lang="en-US" dirty="0" smtClean="0"/>
              <a:t>is a U.S. Securities and Exchange Commission released rules for Section 1502 of the Dodd-Frank Wall Street Reform and Consumer Protection Act. These rules require U.S. publicly traded companies to trace the </a:t>
            </a:r>
            <a:r>
              <a:rPr lang="en-US" b="1" dirty="0" smtClean="0"/>
              <a:t>tantalum, tin, tungsten and gold (3TG) </a:t>
            </a:r>
            <a:r>
              <a:rPr lang="en-US" dirty="0" smtClean="0"/>
              <a:t>in their products and disclose whether they came from "conflict mines" in the Democratic Republic of the Congo.</a:t>
            </a:r>
          </a:p>
          <a:p>
            <a:pPr lvl="0" algn="just"/>
            <a:r>
              <a:rPr lang="en-US" dirty="0" smtClean="0"/>
              <a:t>Companies subject to the SEC reporting requirement would be </a:t>
            </a:r>
            <a:r>
              <a:rPr lang="en-US" b="1" dirty="0" smtClean="0"/>
              <a:t>required to disclose</a:t>
            </a:r>
            <a:r>
              <a:rPr lang="en-US" dirty="0" smtClean="0"/>
              <a:t> whether the minerals used in their products originated in the DRC or adjoining countries (as defined above). </a:t>
            </a:r>
            <a:br>
              <a:rPr lang="en-US" dirty="0" smtClean="0"/>
            </a:br>
            <a:endParaRPr lang="en-US" dirty="0" smtClean="0"/>
          </a:p>
        </p:txBody>
      </p:sp>
      <p:sp>
        <p:nvSpPr>
          <p:cNvPr id="499718" name="Rectangle 6"/>
          <p:cNvSpPr>
            <a:spLocks noGrp="1" noChangeArrowheads="1"/>
          </p:cNvSpPr>
          <p:nvPr>
            <p:ph type="title"/>
          </p:nvPr>
        </p:nvSpPr>
        <p:spPr/>
        <p:txBody>
          <a:bodyPr/>
          <a:lstStyle/>
          <a:p>
            <a:r>
              <a:rPr lang="en-US" dirty="0" smtClean="0"/>
              <a:t>WHAT IS CONFLICT MINERAL?</a:t>
            </a:r>
            <a:endParaRPr lang="en-US" dirty="0"/>
          </a:p>
        </p:txBody>
      </p:sp>
    </p:spTree>
    <p:extLst>
      <p:ext uri="{BB962C8B-B14F-4D97-AF65-F5344CB8AC3E}">
        <p14:creationId xmlns:p14="http://schemas.microsoft.com/office/powerpoint/2010/main" xmlns="" val="468103912"/>
      </p:ext>
    </p:extLst>
  </p:cSld>
  <p:clrMapOvr>
    <a:masterClrMapping/>
  </p:clrMapOvr>
  <p:transition>
    <p:wipe dir="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9718" name="Rectangle 6"/>
          <p:cNvSpPr>
            <a:spLocks noGrp="1" noChangeArrowheads="1"/>
          </p:cNvSpPr>
          <p:nvPr>
            <p:ph type="title"/>
          </p:nvPr>
        </p:nvSpPr>
        <p:spPr/>
        <p:txBody>
          <a:bodyPr/>
          <a:lstStyle/>
          <a:p>
            <a:r>
              <a:rPr lang="en-US" dirty="0" smtClean="0"/>
              <a:t>JABIL MATERIAL DECLARATION PROCESS FLOW </a:t>
            </a:r>
            <a:endParaRPr lang="en-US" dirty="0"/>
          </a:p>
        </p:txBody>
      </p:sp>
      <p:sp>
        <p:nvSpPr>
          <p:cNvPr id="3" name="Rounded Rectangle 2"/>
          <p:cNvSpPr/>
          <p:nvPr/>
        </p:nvSpPr>
        <p:spPr bwMode="auto">
          <a:xfrm>
            <a:off x="1760763" y="1926077"/>
            <a:ext cx="1566152" cy="1284051"/>
          </a:xfrm>
          <a:prstGeom prst="roundRect">
            <a:avLst/>
          </a:prstGeom>
          <a:gradFill flip="none" rotWithShape="1">
            <a:gsLst>
              <a:gs pos="0">
                <a:schemeClr val="bg2">
                  <a:tint val="66000"/>
                  <a:satMod val="160000"/>
                </a:schemeClr>
              </a:gs>
              <a:gs pos="50000">
                <a:schemeClr val="bg2">
                  <a:tint val="44500"/>
                  <a:satMod val="160000"/>
                </a:schemeClr>
              </a:gs>
              <a:gs pos="100000">
                <a:schemeClr val="bg2">
                  <a:tint val="23500"/>
                  <a:satMod val="160000"/>
                </a:schemeClr>
              </a:gs>
            </a:gsLst>
            <a:lin ang="16200000" scaled="1"/>
            <a:tileRect/>
          </a:gradFill>
          <a:ln w="12700" cap="sq" algn="ctr">
            <a:noFill/>
            <a:miter lim="800000"/>
            <a:headEnd/>
            <a:tailEnd/>
          </a:ln>
          <a:effectLst/>
        </p:spPr>
        <p:txBody>
          <a:bodyPr wrap="square" lIns="0" rIns="0" rtlCol="0" anchor="ctr"/>
          <a:lstStyle/>
          <a:p>
            <a:pPr algn="l">
              <a:spcBef>
                <a:spcPts val="1080"/>
              </a:spcBef>
            </a:pPr>
            <a:r>
              <a:rPr lang="en-US" sz="1100" dirty="0" smtClean="0">
                <a:latin typeface="+mn-lt"/>
              </a:rPr>
              <a:t>Suppliers are required to prepare material declaration documents for every requested part numbers within 2 weeks. *</a:t>
            </a:r>
          </a:p>
        </p:txBody>
      </p:sp>
      <p:sp>
        <p:nvSpPr>
          <p:cNvPr id="7" name="Flowchart: Decision 6"/>
          <p:cNvSpPr/>
          <p:nvPr/>
        </p:nvSpPr>
        <p:spPr bwMode="auto">
          <a:xfrm>
            <a:off x="6157617" y="2140088"/>
            <a:ext cx="1429979" cy="846306"/>
          </a:xfrm>
          <a:prstGeom prst="flowChartDecision">
            <a:avLst/>
          </a:prstGeom>
          <a:gradFill flip="none" rotWithShape="1">
            <a:gsLst>
              <a:gs pos="0">
                <a:schemeClr val="bg2">
                  <a:tint val="66000"/>
                  <a:satMod val="160000"/>
                </a:schemeClr>
              </a:gs>
              <a:gs pos="50000">
                <a:schemeClr val="bg2">
                  <a:tint val="44500"/>
                  <a:satMod val="160000"/>
                </a:schemeClr>
              </a:gs>
              <a:gs pos="100000">
                <a:schemeClr val="bg2">
                  <a:tint val="23500"/>
                  <a:satMod val="160000"/>
                </a:schemeClr>
              </a:gs>
            </a:gsLst>
            <a:lin ang="16200000" scaled="1"/>
            <a:tileRect/>
          </a:gradFill>
          <a:ln w="12700" cap="sq" algn="ctr">
            <a:noFill/>
            <a:miter lim="800000"/>
            <a:headEnd/>
            <a:tailEnd/>
          </a:ln>
          <a:effectLst/>
        </p:spPr>
        <p:txBody>
          <a:bodyPr wrap="square" lIns="0" rIns="0" rtlCol="0" anchor="ctr"/>
          <a:lstStyle/>
          <a:p>
            <a:pPr algn="ctr">
              <a:spcBef>
                <a:spcPts val="1080"/>
              </a:spcBef>
            </a:pPr>
            <a:r>
              <a:rPr lang="en-US" sz="1100" dirty="0" smtClean="0">
                <a:latin typeface="+mn-lt"/>
              </a:rPr>
              <a:t>Data verification process</a:t>
            </a:r>
          </a:p>
        </p:txBody>
      </p:sp>
      <p:sp>
        <p:nvSpPr>
          <p:cNvPr id="8" name="Rounded Rectangle 7"/>
          <p:cNvSpPr/>
          <p:nvPr/>
        </p:nvSpPr>
        <p:spPr bwMode="auto">
          <a:xfrm>
            <a:off x="8025343" y="2020111"/>
            <a:ext cx="846307" cy="1073284"/>
          </a:xfrm>
          <a:prstGeom prst="roundRect">
            <a:avLst/>
          </a:prstGeom>
          <a:gradFill flip="none" rotWithShape="1">
            <a:gsLst>
              <a:gs pos="0">
                <a:schemeClr val="bg2">
                  <a:tint val="66000"/>
                  <a:satMod val="160000"/>
                </a:schemeClr>
              </a:gs>
              <a:gs pos="50000">
                <a:schemeClr val="bg2">
                  <a:tint val="44500"/>
                  <a:satMod val="160000"/>
                </a:schemeClr>
              </a:gs>
              <a:gs pos="100000">
                <a:schemeClr val="bg2">
                  <a:tint val="23500"/>
                  <a:satMod val="160000"/>
                </a:schemeClr>
              </a:gs>
            </a:gsLst>
            <a:lin ang="16200000" scaled="1"/>
            <a:tileRect/>
          </a:gradFill>
          <a:ln w="12700" cap="sq" algn="ctr">
            <a:noFill/>
            <a:miter lim="800000"/>
            <a:headEnd/>
            <a:tailEnd/>
          </a:ln>
          <a:effectLst/>
        </p:spPr>
        <p:txBody>
          <a:bodyPr wrap="square" lIns="0" rIns="0" rtlCol="0" anchor="ctr"/>
          <a:lstStyle/>
          <a:p>
            <a:pPr>
              <a:spcBef>
                <a:spcPts val="1080"/>
              </a:spcBef>
            </a:pPr>
            <a:r>
              <a:rPr lang="en-US" sz="1100" dirty="0" smtClean="0">
                <a:latin typeface="+mn-lt"/>
              </a:rPr>
              <a:t>Material Declaration Closed</a:t>
            </a:r>
          </a:p>
        </p:txBody>
      </p:sp>
      <p:cxnSp>
        <p:nvCxnSpPr>
          <p:cNvPr id="11" name="Straight Arrow Connector 10"/>
          <p:cNvCxnSpPr>
            <a:stCxn id="7" idx="3"/>
            <a:endCxn id="8" idx="1"/>
          </p:cNvCxnSpPr>
          <p:nvPr/>
        </p:nvCxnSpPr>
        <p:spPr bwMode="auto">
          <a:xfrm flipV="1">
            <a:off x="7587596" y="2556753"/>
            <a:ext cx="437747" cy="6488"/>
          </a:xfrm>
          <a:prstGeom prst="straightConnector1">
            <a:avLst/>
          </a:prstGeom>
          <a:solidFill>
            <a:schemeClr val="accent2"/>
          </a:solidFill>
          <a:ln w="19050" cap="sq" cmpd="sng" algn="ctr">
            <a:solidFill>
              <a:schemeClr val="accent1"/>
            </a:solidFill>
            <a:prstDash val="solid"/>
            <a:round/>
            <a:headEnd type="none" w="med" len="med"/>
            <a:tailEnd type="arrow"/>
          </a:ln>
          <a:effectLst/>
        </p:spPr>
      </p:cxnSp>
      <p:cxnSp>
        <p:nvCxnSpPr>
          <p:cNvPr id="13" name="Straight Arrow Connector 12"/>
          <p:cNvCxnSpPr>
            <a:stCxn id="3" idx="3"/>
            <a:endCxn id="46" idx="1"/>
          </p:cNvCxnSpPr>
          <p:nvPr/>
        </p:nvCxnSpPr>
        <p:spPr bwMode="auto">
          <a:xfrm flipV="1">
            <a:off x="3326915" y="2563239"/>
            <a:ext cx="233408" cy="4864"/>
          </a:xfrm>
          <a:prstGeom prst="straightConnector1">
            <a:avLst/>
          </a:prstGeom>
          <a:solidFill>
            <a:schemeClr val="accent2"/>
          </a:solidFill>
          <a:ln w="19050" cap="sq" cmpd="sng" algn="ctr">
            <a:solidFill>
              <a:schemeClr val="accent1"/>
            </a:solidFill>
            <a:prstDash val="solid"/>
            <a:round/>
            <a:headEnd type="none" w="med" len="med"/>
            <a:tailEnd type="arrow"/>
          </a:ln>
          <a:effectLst/>
        </p:spPr>
      </p:cxnSp>
      <p:cxnSp>
        <p:nvCxnSpPr>
          <p:cNvPr id="18" name="Straight Arrow Connector 17"/>
          <p:cNvCxnSpPr>
            <a:stCxn id="46" idx="3"/>
            <a:endCxn id="7" idx="1"/>
          </p:cNvCxnSpPr>
          <p:nvPr/>
        </p:nvCxnSpPr>
        <p:spPr bwMode="auto">
          <a:xfrm>
            <a:off x="5904688" y="2563239"/>
            <a:ext cx="252929" cy="2"/>
          </a:xfrm>
          <a:prstGeom prst="straightConnector1">
            <a:avLst/>
          </a:prstGeom>
          <a:solidFill>
            <a:schemeClr val="accent2"/>
          </a:solidFill>
          <a:ln w="19050" cap="sq" cmpd="sng" algn="ctr">
            <a:solidFill>
              <a:schemeClr val="accent1"/>
            </a:solidFill>
            <a:prstDash val="solid"/>
            <a:round/>
            <a:headEnd type="none" w="med" len="med"/>
            <a:tailEnd type="arrow"/>
          </a:ln>
          <a:effectLst/>
        </p:spPr>
      </p:cxnSp>
      <p:sp>
        <p:nvSpPr>
          <p:cNvPr id="27" name="TextBox 26"/>
          <p:cNvSpPr txBox="1"/>
          <p:nvPr/>
        </p:nvSpPr>
        <p:spPr bwMode="auto">
          <a:xfrm>
            <a:off x="7354114" y="2538918"/>
            <a:ext cx="807396" cy="340468"/>
          </a:xfrm>
          <a:prstGeom prst="rect">
            <a:avLst/>
          </a:prstGeom>
          <a:noFill/>
          <a:ln w="12700" cap="sq" algn="ctr">
            <a:noFill/>
            <a:miter lim="800000"/>
            <a:headEnd/>
            <a:tailEnd/>
          </a:ln>
          <a:effectLst/>
        </p:spPr>
        <p:txBody>
          <a:bodyPr wrap="square" rtlCol="0" anchor="ctr" anchorCtr="0">
            <a:noAutofit/>
          </a:bodyPr>
          <a:lstStyle/>
          <a:p>
            <a:pPr>
              <a:spcBef>
                <a:spcPts val="1200"/>
              </a:spcBef>
            </a:pPr>
            <a:r>
              <a:rPr lang="en-US" sz="1100" b="1" dirty="0" smtClean="0">
                <a:latin typeface="+mn-lt"/>
              </a:rPr>
              <a:t>Accept</a:t>
            </a:r>
          </a:p>
        </p:txBody>
      </p:sp>
      <p:sp>
        <p:nvSpPr>
          <p:cNvPr id="28" name="TextBox 27"/>
          <p:cNvSpPr txBox="1"/>
          <p:nvPr/>
        </p:nvSpPr>
        <p:spPr bwMode="auto">
          <a:xfrm>
            <a:off x="6222458" y="3158244"/>
            <a:ext cx="807396" cy="340468"/>
          </a:xfrm>
          <a:prstGeom prst="rect">
            <a:avLst/>
          </a:prstGeom>
          <a:noFill/>
          <a:ln w="12700" cap="sq" algn="ctr">
            <a:noFill/>
            <a:miter lim="800000"/>
            <a:headEnd/>
            <a:tailEnd/>
          </a:ln>
          <a:effectLst/>
        </p:spPr>
        <p:txBody>
          <a:bodyPr wrap="square" rtlCol="0" anchor="ctr" anchorCtr="0">
            <a:noAutofit/>
          </a:bodyPr>
          <a:lstStyle/>
          <a:p>
            <a:pPr>
              <a:spcBef>
                <a:spcPts val="1200"/>
              </a:spcBef>
            </a:pPr>
            <a:r>
              <a:rPr lang="en-US" sz="1100" b="1" dirty="0" smtClean="0">
                <a:latin typeface="+mn-lt"/>
              </a:rPr>
              <a:t>Reject</a:t>
            </a:r>
          </a:p>
        </p:txBody>
      </p:sp>
      <p:sp>
        <p:nvSpPr>
          <p:cNvPr id="29" name="Rounded Rectangle 28"/>
          <p:cNvSpPr/>
          <p:nvPr/>
        </p:nvSpPr>
        <p:spPr bwMode="auto">
          <a:xfrm>
            <a:off x="6109020" y="3583013"/>
            <a:ext cx="1549941" cy="1073284"/>
          </a:xfrm>
          <a:prstGeom prst="roundRect">
            <a:avLst/>
          </a:prstGeom>
          <a:gradFill flip="none" rotWithShape="1">
            <a:gsLst>
              <a:gs pos="0">
                <a:schemeClr val="bg2">
                  <a:tint val="66000"/>
                  <a:satMod val="160000"/>
                </a:schemeClr>
              </a:gs>
              <a:gs pos="50000">
                <a:schemeClr val="bg2">
                  <a:tint val="44500"/>
                  <a:satMod val="160000"/>
                </a:schemeClr>
              </a:gs>
              <a:gs pos="100000">
                <a:schemeClr val="bg2">
                  <a:tint val="23500"/>
                  <a:satMod val="160000"/>
                </a:schemeClr>
              </a:gs>
            </a:gsLst>
            <a:lin ang="16200000" scaled="1"/>
            <a:tileRect/>
          </a:gradFill>
          <a:ln w="12700" cap="sq" algn="ctr">
            <a:noFill/>
            <a:miter lim="800000"/>
            <a:headEnd/>
            <a:tailEnd/>
          </a:ln>
          <a:effectLst/>
        </p:spPr>
        <p:txBody>
          <a:bodyPr wrap="square" lIns="0" rIns="0" rtlCol="0" anchor="ctr"/>
          <a:lstStyle/>
          <a:p>
            <a:pPr algn="l">
              <a:spcBef>
                <a:spcPts val="1080"/>
              </a:spcBef>
            </a:pPr>
            <a:r>
              <a:rPr lang="en-US" sz="1100" dirty="0" smtClean="0">
                <a:latin typeface="+mn-lt"/>
              </a:rPr>
              <a:t>Supplier revise the material declaration document based on the comment within 3 to 5 days</a:t>
            </a:r>
          </a:p>
        </p:txBody>
      </p:sp>
      <p:cxnSp>
        <p:nvCxnSpPr>
          <p:cNvPr id="31" name="Straight Arrow Connector 30"/>
          <p:cNvCxnSpPr>
            <a:stCxn id="7" idx="2"/>
            <a:endCxn id="29" idx="0"/>
          </p:cNvCxnSpPr>
          <p:nvPr/>
        </p:nvCxnSpPr>
        <p:spPr bwMode="auto">
          <a:xfrm>
            <a:off x="6872607" y="2986394"/>
            <a:ext cx="11384" cy="596619"/>
          </a:xfrm>
          <a:prstGeom prst="straightConnector1">
            <a:avLst/>
          </a:prstGeom>
          <a:solidFill>
            <a:schemeClr val="accent2"/>
          </a:solidFill>
          <a:ln w="19050" cap="sq" cmpd="sng" algn="ctr">
            <a:solidFill>
              <a:schemeClr val="accent1"/>
            </a:solidFill>
            <a:prstDash val="solid"/>
            <a:round/>
            <a:headEnd type="none" w="med" len="med"/>
            <a:tailEnd type="arrow"/>
          </a:ln>
          <a:effectLst/>
        </p:spPr>
      </p:cxnSp>
      <p:cxnSp>
        <p:nvCxnSpPr>
          <p:cNvPr id="35" name="Shape 34"/>
          <p:cNvCxnSpPr>
            <a:stCxn id="29" idx="1"/>
            <a:endCxn id="46" idx="2"/>
          </p:cNvCxnSpPr>
          <p:nvPr/>
        </p:nvCxnSpPr>
        <p:spPr bwMode="auto">
          <a:xfrm rot="10800000">
            <a:off x="4732506" y="3219857"/>
            <a:ext cx="1376514" cy="899799"/>
          </a:xfrm>
          <a:prstGeom prst="bentConnector2">
            <a:avLst/>
          </a:prstGeom>
          <a:solidFill>
            <a:schemeClr val="accent2"/>
          </a:solidFill>
          <a:ln w="19050" cap="sq" cmpd="sng" algn="ctr">
            <a:solidFill>
              <a:schemeClr val="accent1"/>
            </a:solidFill>
            <a:prstDash val="solid"/>
            <a:round/>
            <a:headEnd type="none" w="med" len="med"/>
            <a:tailEnd type="arrow"/>
          </a:ln>
          <a:effectLst/>
        </p:spPr>
      </p:cxnSp>
      <p:sp>
        <p:nvSpPr>
          <p:cNvPr id="46" name="Rounded Rectangle 45"/>
          <p:cNvSpPr/>
          <p:nvPr/>
        </p:nvSpPr>
        <p:spPr bwMode="auto">
          <a:xfrm>
            <a:off x="3560323" y="1906622"/>
            <a:ext cx="2344365" cy="1313234"/>
          </a:xfrm>
          <a:prstGeom prst="roundRect">
            <a:avLst/>
          </a:prstGeom>
          <a:gradFill flip="none" rotWithShape="1">
            <a:gsLst>
              <a:gs pos="0">
                <a:schemeClr val="bg2">
                  <a:tint val="66000"/>
                  <a:satMod val="160000"/>
                </a:schemeClr>
              </a:gs>
              <a:gs pos="50000">
                <a:schemeClr val="bg2">
                  <a:tint val="44500"/>
                  <a:satMod val="160000"/>
                </a:schemeClr>
              </a:gs>
              <a:gs pos="100000">
                <a:schemeClr val="bg2">
                  <a:tint val="23500"/>
                  <a:satMod val="160000"/>
                </a:schemeClr>
              </a:gs>
            </a:gsLst>
            <a:lin ang="16200000" scaled="1"/>
            <a:tileRect/>
          </a:gradFill>
          <a:ln w="12700" cap="sq" algn="ctr">
            <a:noFill/>
            <a:miter lim="800000"/>
            <a:headEnd/>
            <a:tailEnd/>
          </a:ln>
          <a:effectLst/>
        </p:spPr>
        <p:txBody>
          <a:bodyPr wrap="square" lIns="0" rIns="0" rtlCol="0" anchor="ctr"/>
          <a:lstStyle/>
          <a:p>
            <a:pPr lvl="0" algn="l">
              <a:spcBef>
                <a:spcPts val="1080"/>
              </a:spcBef>
            </a:pPr>
            <a:r>
              <a:rPr lang="en-US" sz="1100" dirty="0" smtClean="0">
                <a:solidFill>
                  <a:srgbClr val="494949"/>
                </a:solidFill>
                <a:latin typeface="Arial"/>
              </a:rPr>
              <a:t>Suppliers submit the completed material declaration documents to respective individual requester / Jabil group email, </a:t>
            </a:r>
            <a:r>
              <a:rPr lang="en-US" sz="1100" dirty="0" smtClean="0">
                <a:solidFill>
                  <a:srgbClr val="494949"/>
                </a:solidFill>
                <a:hlinkClick r:id="rId3"/>
              </a:rPr>
              <a:t>environmental_compliance@jabil.com</a:t>
            </a:r>
            <a:r>
              <a:rPr lang="en-US" sz="1100" dirty="0" smtClean="0">
                <a:solidFill>
                  <a:srgbClr val="494949"/>
                </a:solidFill>
              </a:rPr>
              <a:t> or </a:t>
            </a:r>
            <a:r>
              <a:rPr lang="en-US" sz="1100" dirty="0" smtClean="0">
                <a:hlinkClick r:id="rId4"/>
              </a:rPr>
              <a:t>Conflict_Minerals@jabil.com</a:t>
            </a:r>
            <a:r>
              <a:rPr lang="en-US" sz="1100" dirty="0" smtClean="0"/>
              <a:t> </a:t>
            </a:r>
            <a:r>
              <a:rPr lang="en-US" sz="1100" dirty="0" smtClean="0">
                <a:solidFill>
                  <a:srgbClr val="494949"/>
                </a:solidFill>
              </a:rPr>
              <a:t>or online portal (IMDS&amp; CAMDS).</a:t>
            </a:r>
          </a:p>
        </p:txBody>
      </p:sp>
      <p:sp>
        <p:nvSpPr>
          <p:cNvPr id="54" name="Rounded Rectangle 53"/>
          <p:cNvSpPr/>
          <p:nvPr/>
        </p:nvSpPr>
        <p:spPr bwMode="auto">
          <a:xfrm>
            <a:off x="175100" y="1994167"/>
            <a:ext cx="1206230" cy="1164078"/>
          </a:xfrm>
          <a:prstGeom prst="roundRect">
            <a:avLst/>
          </a:prstGeom>
          <a:gradFill flip="none" rotWithShape="1">
            <a:gsLst>
              <a:gs pos="0">
                <a:schemeClr val="bg2">
                  <a:tint val="66000"/>
                  <a:satMod val="160000"/>
                </a:schemeClr>
              </a:gs>
              <a:gs pos="50000">
                <a:schemeClr val="bg2">
                  <a:tint val="44500"/>
                  <a:satMod val="160000"/>
                </a:schemeClr>
              </a:gs>
              <a:gs pos="100000">
                <a:schemeClr val="bg2">
                  <a:tint val="23500"/>
                  <a:satMod val="160000"/>
                </a:schemeClr>
              </a:gs>
            </a:gsLst>
            <a:lin ang="16200000" scaled="1"/>
            <a:tileRect/>
          </a:gradFill>
          <a:ln w="12700" cap="sq" algn="ctr">
            <a:noFill/>
            <a:miter lim="800000"/>
            <a:headEnd/>
            <a:tailEnd/>
          </a:ln>
          <a:effectLst/>
        </p:spPr>
        <p:txBody>
          <a:bodyPr wrap="square" lIns="0" rIns="0" rtlCol="0" anchor="ctr"/>
          <a:lstStyle/>
          <a:p>
            <a:pPr algn="l">
              <a:spcBef>
                <a:spcPts val="1080"/>
              </a:spcBef>
            </a:pPr>
            <a:r>
              <a:rPr lang="en-US" sz="1100" dirty="0" smtClean="0">
                <a:latin typeface="+mn-lt"/>
              </a:rPr>
              <a:t>Upon MCR request/ PO requirement/ site purchasing requirement</a:t>
            </a:r>
          </a:p>
        </p:txBody>
      </p:sp>
      <p:cxnSp>
        <p:nvCxnSpPr>
          <p:cNvPr id="55" name="Straight Arrow Connector 54"/>
          <p:cNvCxnSpPr>
            <a:stCxn id="54" idx="3"/>
            <a:endCxn id="3" idx="1"/>
          </p:cNvCxnSpPr>
          <p:nvPr/>
        </p:nvCxnSpPr>
        <p:spPr bwMode="auto">
          <a:xfrm flipV="1">
            <a:off x="1381330" y="2568103"/>
            <a:ext cx="379433" cy="8103"/>
          </a:xfrm>
          <a:prstGeom prst="straightConnector1">
            <a:avLst/>
          </a:prstGeom>
          <a:solidFill>
            <a:schemeClr val="accent2"/>
          </a:solidFill>
          <a:ln w="19050" cap="sq" cmpd="sng" algn="ctr">
            <a:solidFill>
              <a:schemeClr val="accent1"/>
            </a:solidFill>
            <a:prstDash val="solid"/>
            <a:round/>
            <a:headEnd type="none" w="med" len="med"/>
            <a:tailEnd type="arrow"/>
          </a:ln>
          <a:effectLst/>
        </p:spPr>
      </p:cxnSp>
      <p:sp>
        <p:nvSpPr>
          <p:cNvPr id="59" name="TextBox 58"/>
          <p:cNvSpPr txBox="1"/>
          <p:nvPr/>
        </p:nvSpPr>
        <p:spPr bwMode="auto">
          <a:xfrm>
            <a:off x="505839" y="4445540"/>
            <a:ext cx="3161489" cy="311285"/>
          </a:xfrm>
          <a:prstGeom prst="rect">
            <a:avLst/>
          </a:prstGeom>
          <a:noFill/>
          <a:ln w="12700" cap="sq" algn="ctr">
            <a:noFill/>
            <a:miter lim="800000"/>
            <a:headEnd/>
            <a:tailEnd/>
          </a:ln>
          <a:effectLst/>
        </p:spPr>
        <p:txBody>
          <a:bodyPr wrap="square" rtlCol="0" anchor="ctr" anchorCtr="0">
            <a:noAutofit/>
          </a:bodyPr>
          <a:lstStyle/>
          <a:p>
            <a:pPr>
              <a:spcBef>
                <a:spcPts val="1200"/>
              </a:spcBef>
            </a:pPr>
            <a:r>
              <a:rPr lang="en-US" sz="1100" b="1" dirty="0" smtClean="0">
                <a:latin typeface="+mn-lt"/>
              </a:rPr>
              <a:t>Note : </a:t>
            </a:r>
            <a:r>
              <a:rPr lang="en-US" sz="1100" dirty="0" smtClean="0">
                <a:latin typeface="+mn-lt"/>
              </a:rPr>
              <a:t>(*) Subjected to project requirement</a:t>
            </a:r>
          </a:p>
        </p:txBody>
      </p:sp>
    </p:spTree>
    <p:extLst>
      <p:ext uri="{BB962C8B-B14F-4D97-AF65-F5344CB8AC3E}">
        <p14:creationId xmlns:p14="http://schemas.microsoft.com/office/powerpoint/2010/main" xmlns="" val="468103912"/>
      </p:ext>
    </p:extLst>
  </p:cSld>
  <p:clrMapOvr>
    <a:masterClrMapping/>
  </p:clrMapOvr>
  <p:transition>
    <p:wipe dir="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9718" name="Rectangle 6"/>
          <p:cNvSpPr>
            <a:spLocks noGrp="1" noChangeArrowheads="1"/>
          </p:cNvSpPr>
          <p:nvPr>
            <p:ph type="title"/>
          </p:nvPr>
        </p:nvSpPr>
        <p:spPr/>
        <p:txBody>
          <a:bodyPr/>
          <a:lstStyle/>
          <a:p>
            <a:r>
              <a:rPr lang="en-US" dirty="0" smtClean="0"/>
              <a:t>ACCEPTANCE REPORTING FORMAT</a:t>
            </a:r>
            <a:endParaRPr lang="en-US" dirty="0"/>
          </a:p>
        </p:txBody>
      </p:sp>
      <p:graphicFrame>
        <p:nvGraphicFramePr>
          <p:cNvPr id="4" name="Content Placeholder 12"/>
          <p:cNvGraphicFramePr>
            <a:graphicFrameLocks/>
          </p:cNvGraphicFramePr>
          <p:nvPr>
            <p:extLst>
              <p:ext uri="{D42A27DB-BD31-4B8C-83A1-F6EECF244321}">
                <p14:modId xmlns:p14="http://schemas.microsoft.com/office/powerpoint/2010/main" xmlns="" val="2094399503"/>
              </p:ext>
            </p:extLst>
          </p:nvPr>
        </p:nvGraphicFramePr>
        <p:xfrm>
          <a:off x="564204" y="976818"/>
          <a:ext cx="7431933" cy="3150777"/>
        </p:xfrm>
        <a:graphic>
          <a:graphicData uri="http://schemas.openxmlformats.org/drawingml/2006/table">
            <a:tbl>
              <a:tblPr firstRow="1" bandRow="1">
                <a:tableStyleId>{C083E6E3-FA7D-4D7B-A595-EF9225AFEA82}</a:tableStyleId>
              </a:tblPr>
              <a:tblGrid>
                <a:gridCol w="2286000"/>
                <a:gridCol w="2334639"/>
                <a:gridCol w="2811294"/>
              </a:tblGrid>
              <a:tr h="260861">
                <a:tc>
                  <a:txBody>
                    <a:bodyPr/>
                    <a:lstStyle/>
                    <a:p>
                      <a:r>
                        <a:rPr lang="en-US" sz="1200" dirty="0" smtClean="0"/>
                        <a:t>Requirement</a:t>
                      </a:r>
                      <a:endParaRPr lang="en-US" sz="1200" dirty="0"/>
                    </a:p>
                  </a:txBody>
                  <a:tcPr marL="90932" marR="90932" marT="34290" marB="34290"/>
                </a:tc>
                <a:tc>
                  <a:txBody>
                    <a:bodyPr/>
                    <a:lstStyle/>
                    <a:p>
                      <a:r>
                        <a:rPr lang="en-US" sz="1200" dirty="0" smtClean="0"/>
                        <a:t>Reporting Format</a:t>
                      </a:r>
                      <a:endParaRPr lang="en-US" sz="1200" dirty="0"/>
                    </a:p>
                  </a:txBody>
                  <a:tcPr marL="90932" marR="90932" marT="34290" marB="34290"/>
                </a:tc>
                <a:tc>
                  <a:txBody>
                    <a:bodyPr/>
                    <a:lstStyle/>
                    <a:p>
                      <a:r>
                        <a:rPr lang="en-US" sz="1200" dirty="0" smtClean="0"/>
                        <a:t>Notes</a:t>
                      </a:r>
                      <a:endParaRPr lang="en-US" sz="1200" dirty="0"/>
                    </a:p>
                  </a:txBody>
                  <a:tcPr marL="90932" marR="90932" marT="34290" marB="34290"/>
                </a:tc>
              </a:tr>
              <a:tr h="452160">
                <a:tc>
                  <a:txBody>
                    <a:bodyPr/>
                    <a:lstStyle/>
                    <a:p>
                      <a:r>
                        <a:rPr lang="en-US" sz="1200" dirty="0" err="1" smtClean="0"/>
                        <a:t>RoHS</a:t>
                      </a:r>
                      <a:endParaRPr lang="en-US" sz="1200" dirty="0"/>
                    </a:p>
                  </a:txBody>
                  <a:tcPr marL="90932" marR="90932" marT="34290" marB="34290"/>
                </a:tc>
                <a:tc>
                  <a:txBody>
                    <a:bodyPr/>
                    <a:lstStyle/>
                    <a:p>
                      <a:r>
                        <a:rPr lang="en-US" sz="1200" dirty="0" smtClean="0"/>
                        <a:t>ECC</a:t>
                      </a:r>
                      <a:r>
                        <a:rPr lang="en-US" sz="1200" baseline="0" dirty="0" smtClean="0"/>
                        <a:t> / IPC-1752-2 Class 6</a:t>
                      </a:r>
                      <a:endParaRPr lang="en-US" sz="1200" dirty="0"/>
                    </a:p>
                  </a:txBody>
                  <a:tcPr marL="90932" marR="90932" marT="34290" marB="34290"/>
                </a:tc>
                <a:tc>
                  <a:txBody>
                    <a:bodyPr/>
                    <a:lstStyle/>
                    <a:p>
                      <a:r>
                        <a:rPr lang="en-US" sz="1200" dirty="0" smtClean="0"/>
                        <a:t>Full Material Composition Declaration</a:t>
                      </a:r>
                      <a:endParaRPr lang="en-US" sz="1200" dirty="0"/>
                    </a:p>
                  </a:txBody>
                  <a:tcPr marL="90932" marR="90932" marT="34290" marB="34290"/>
                </a:tc>
              </a:tr>
              <a:tr h="45216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t>CHINA </a:t>
                      </a:r>
                      <a:r>
                        <a:rPr lang="en-US" sz="1200" dirty="0" err="1" smtClean="0"/>
                        <a:t>RoHS</a:t>
                      </a:r>
                      <a:endParaRPr lang="en-US" sz="1200" dirty="0" smtClean="0"/>
                    </a:p>
                  </a:txBody>
                  <a:tcPr marL="90932" marR="90932" marT="34290" marB="34290"/>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t>ECC</a:t>
                      </a:r>
                      <a:r>
                        <a:rPr lang="en-US" sz="1200" baseline="0" dirty="0" smtClean="0"/>
                        <a:t> / IPC-1752-2 Class 6</a:t>
                      </a:r>
                      <a:endParaRPr lang="en-US" sz="1200" dirty="0" smtClean="0"/>
                    </a:p>
                    <a:p>
                      <a:endParaRPr lang="en-US" sz="1200" dirty="0"/>
                    </a:p>
                  </a:txBody>
                  <a:tcPr marL="90932" marR="90932" marT="34290" marB="34290"/>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t>Full Material Composition Declaration</a:t>
                      </a:r>
                    </a:p>
                  </a:txBody>
                  <a:tcPr marL="90932" marR="90932" marT="34290" marB="34290"/>
                </a:tc>
              </a:tr>
              <a:tr h="45216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t>REACH</a:t>
                      </a:r>
                    </a:p>
                  </a:txBody>
                  <a:tcPr marL="90932" marR="90932" marT="34290" marB="34290"/>
                </a:tc>
                <a:tc>
                  <a:txBody>
                    <a:bodyPr/>
                    <a:lstStyle/>
                    <a:p>
                      <a:r>
                        <a:rPr lang="en-US" sz="1200" dirty="0" smtClean="0"/>
                        <a:t>ECC</a:t>
                      </a:r>
                      <a:r>
                        <a:rPr lang="en-US" sz="1200" baseline="0" dirty="0" smtClean="0"/>
                        <a:t> / IPC-1752-2 Class 6</a:t>
                      </a:r>
                      <a:endParaRPr lang="en-US" sz="1200" dirty="0"/>
                    </a:p>
                  </a:txBody>
                  <a:tcPr marL="90932" marR="90932" marT="34290" marB="34290"/>
                </a:tc>
                <a:tc>
                  <a:txBody>
                    <a:bodyPr/>
                    <a:lstStyle/>
                    <a:p>
                      <a:r>
                        <a:rPr lang="en-US" sz="1200" dirty="0" smtClean="0"/>
                        <a:t>Full Material Composition Declaration</a:t>
                      </a:r>
                      <a:endParaRPr lang="en-US" sz="1200" dirty="0"/>
                    </a:p>
                  </a:txBody>
                  <a:tcPr marL="90932" marR="90932" marT="34290" marB="34290"/>
                </a:tc>
              </a:tr>
              <a:tr h="45216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t>IMDS</a:t>
                      </a:r>
                      <a:r>
                        <a:rPr lang="en-US" sz="1200" baseline="0" dirty="0" smtClean="0"/>
                        <a:t> </a:t>
                      </a:r>
                      <a:endParaRPr lang="en-US" sz="1200" dirty="0" smtClean="0"/>
                    </a:p>
                  </a:txBody>
                  <a:tcPr marL="90932" marR="90932" marT="34290" marB="34290"/>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t>IMDS Portal</a:t>
                      </a:r>
                    </a:p>
                  </a:txBody>
                  <a:tcPr marL="90932" marR="90932" marT="34290" marB="34290"/>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hlinkClick r:id="rId3"/>
                        </a:rPr>
                        <a:t>http://www.mdsystem.com/imdsnt/startpage/index.jsp</a:t>
                      </a:r>
                      <a:endParaRPr lang="en-US" sz="1200" dirty="0" smtClean="0"/>
                    </a:p>
                  </a:txBody>
                  <a:tcPr marL="90932" marR="90932" marT="34290" marB="34290"/>
                </a:tc>
              </a:tr>
              <a:tr h="64693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t>CAMDS</a:t>
                      </a:r>
                    </a:p>
                  </a:txBody>
                  <a:tcPr marL="90932" marR="90932" marT="34290" marB="34290"/>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t>CAMDS</a:t>
                      </a:r>
                      <a:r>
                        <a:rPr lang="en-US" sz="1200" baseline="0" dirty="0" smtClean="0"/>
                        <a:t> Portal</a:t>
                      </a:r>
                      <a:endParaRPr lang="en-US" sz="1200" dirty="0" smtClean="0"/>
                    </a:p>
                  </a:txBody>
                  <a:tcPr marL="90932" marR="90932" marT="34290" marB="34290"/>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hlinkClick r:id="rId4"/>
                        </a:rPr>
                        <a:t>http://cuc2.camds.org/camds/mainpage.action?request_locale=en</a:t>
                      </a:r>
                      <a:endParaRPr lang="en-US" sz="1200" dirty="0" smtClean="0"/>
                    </a:p>
                  </a:txBody>
                  <a:tcPr marL="90932" marR="90932" marT="34290" marB="34290"/>
                </a:tc>
              </a:tr>
              <a:tr h="260861">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t>Conflict Mineral (CMRT)</a:t>
                      </a:r>
                    </a:p>
                  </a:txBody>
                  <a:tcPr marL="90932" marR="90932" marT="34290" marB="34290"/>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t>CFSI_CMRT</a:t>
                      </a:r>
                      <a:r>
                        <a:rPr lang="en-US" sz="1200" baseline="0" dirty="0" smtClean="0"/>
                        <a:t> </a:t>
                      </a:r>
                      <a:r>
                        <a:rPr lang="en-US" sz="1200" dirty="0" smtClean="0"/>
                        <a:t>(Latest</a:t>
                      </a:r>
                      <a:r>
                        <a:rPr lang="en-US" sz="1200" baseline="0" dirty="0" smtClean="0"/>
                        <a:t> Revision)</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dirty="0" smtClean="0"/>
                    </a:p>
                  </a:txBody>
                  <a:tcPr marL="90932" marR="90932" marT="34290" marB="34290"/>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hlinkClick r:id="rId5"/>
                        </a:rPr>
                        <a:t>http://www.conflictfreesourcing.org/</a:t>
                      </a:r>
                      <a:endParaRPr lang="en-US" sz="1200" dirty="0" smtClean="0"/>
                    </a:p>
                  </a:txBody>
                  <a:tcPr marL="90932" marR="90932" marT="34290" marB="34290"/>
                </a:tc>
              </a:tr>
            </a:tbl>
          </a:graphicData>
        </a:graphic>
      </p:graphicFrame>
    </p:spTree>
    <p:extLst>
      <p:ext uri="{BB962C8B-B14F-4D97-AF65-F5344CB8AC3E}">
        <p14:creationId xmlns:p14="http://schemas.microsoft.com/office/powerpoint/2010/main" xmlns="" val="468103912"/>
      </p:ext>
    </p:extLst>
  </p:cSld>
  <p:clrMapOvr>
    <a:masterClrMapping/>
  </p:clrMapOvr>
  <p:transition>
    <p:wipe dir="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9718" name="Rectangle 6"/>
          <p:cNvSpPr>
            <a:spLocks noGrp="1" noChangeArrowheads="1"/>
          </p:cNvSpPr>
          <p:nvPr>
            <p:ph type="title"/>
          </p:nvPr>
        </p:nvSpPr>
        <p:spPr/>
        <p:txBody>
          <a:bodyPr/>
          <a:lstStyle/>
          <a:p>
            <a:r>
              <a:rPr lang="en-US" dirty="0" smtClean="0"/>
              <a:t>ACCEPTANCE CRITERIA</a:t>
            </a:r>
            <a:endParaRPr lang="en-US" dirty="0"/>
          </a:p>
        </p:txBody>
      </p:sp>
      <p:graphicFrame>
        <p:nvGraphicFramePr>
          <p:cNvPr id="4" name="Content Placeholder 12"/>
          <p:cNvGraphicFramePr>
            <a:graphicFrameLocks/>
          </p:cNvGraphicFramePr>
          <p:nvPr>
            <p:extLst>
              <p:ext uri="{D42A27DB-BD31-4B8C-83A1-F6EECF244321}">
                <p14:modId xmlns:p14="http://schemas.microsoft.com/office/powerpoint/2010/main" xmlns="" val="2094399503"/>
              </p:ext>
            </p:extLst>
          </p:nvPr>
        </p:nvGraphicFramePr>
        <p:xfrm>
          <a:off x="564204" y="885219"/>
          <a:ext cx="7286018" cy="3645002"/>
        </p:xfrm>
        <a:graphic>
          <a:graphicData uri="http://schemas.openxmlformats.org/drawingml/2006/table">
            <a:tbl>
              <a:tblPr firstRow="1" bandRow="1">
                <a:tableStyleId>{C083E6E3-FA7D-4D7B-A595-EF9225AFEA82}</a:tableStyleId>
              </a:tblPr>
              <a:tblGrid>
                <a:gridCol w="2626468"/>
                <a:gridCol w="4659550"/>
              </a:tblGrid>
              <a:tr h="456990">
                <a:tc>
                  <a:txBody>
                    <a:bodyPr/>
                    <a:lstStyle/>
                    <a:p>
                      <a:r>
                        <a:rPr lang="en-US" sz="1400" dirty="0" smtClean="0"/>
                        <a:t>Reporting</a:t>
                      </a:r>
                      <a:r>
                        <a:rPr lang="en-US" sz="1400" baseline="0" dirty="0" smtClean="0"/>
                        <a:t> Format</a:t>
                      </a:r>
                      <a:endParaRPr lang="en-US" sz="1400" dirty="0"/>
                    </a:p>
                  </a:txBody>
                  <a:tcPr marL="90932" marR="90932" marT="34290" marB="34290"/>
                </a:tc>
                <a:tc>
                  <a:txBody>
                    <a:bodyPr/>
                    <a:lstStyle/>
                    <a:p>
                      <a:r>
                        <a:rPr lang="en-US" sz="1400" dirty="0" smtClean="0"/>
                        <a:t>Acceptance</a:t>
                      </a:r>
                      <a:r>
                        <a:rPr lang="en-US" sz="1400" baseline="0" dirty="0" smtClean="0"/>
                        <a:t> Criteria</a:t>
                      </a:r>
                      <a:endParaRPr lang="en-US" sz="1400" dirty="0"/>
                    </a:p>
                  </a:txBody>
                  <a:tcPr marL="90932" marR="90932" marT="34290" marB="34290"/>
                </a:tc>
              </a:tr>
              <a:tr h="764852">
                <a:tc>
                  <a:txBody>
                    <a:bodyPr/>
                    <a:lstStyle/>
                    <a:p>
                      <a:r>
                        <a:rPr lang="en-US" sz="1400" dirty="0" smtClean="0"/>
                        <a:t>General</a:t>
                      </a:r>
                      <a:endParaRPr lang="en-US" sz="1400" dirty="0"/>
                    </a:p>
                  </a:txBody>
                  <a:tcPr marL="90932" marR="90932" marT="34290" marB="34290"/>
                </a:tc>
                <a:tc>
                  <a:txBody>
                    <a:bodyPr/>
                    <a:lstStyle/>
                    <a:p>
                      <a:pPr marL="342900" indent="-342900">
                        <a:buAutoNum type="arabicPeriod"/>
                      </a:pPr>
                      <a:r>
                        <a:rPr lang="en-US" sz="1000" dirty="0" smtClean="0"/>
                        <a:t>Validity for</a:t>
                      </a:r>
                      <a:r>
                        <a:rPr lang="en-US" sz="1000" baseline="0" dirty="0" smtClean="0"/>
                        <a:t> all</a:t>
                      </a:r>
                      <a:r>
                        <a:rPr lang="en-US" sz="1000" dirty="0" smtClean="0"/>
                        <a:t> declared documents must within 2 years.</a:t>
                      </a:r>
                    </a:p>
                    <a:p>
                      <a:pPr marL="342900" indent="-342900">
                        <a:buAutoNum type="arabicPeriod"/>
                      </a:pPr>
                      <a:r>
                        <a:rPr lang="en-US" sz="1000" dirty="0" smtClean="0"/>
                        <a:t>Declared</a:t>
                      </a:r>
                      <a:r>
                        <a:rPr lang="en-US" sz="1000" baseline="0" dirty="0" smtClean="0"/>
                        <a:t> in Manufacturing Part Number (MPN).</a:t>
                      </a:r>
                    </a:p>
                    <a:p>
                      <a:pPr marL="342900" indent="-342900">
                        <a:buAutoNum type="arabicPeriod"/>
                      </a:pPr>
                      <a:r>
                        <a:rPr lang="en-US" sz="1000" baseline="0" dirty="0" smtClean="0"/>
                        <a:t>All declared documents language must be English, except standard template with language option.</a:t>
                      </a:r>
                    </a:p>
                  </a:txBody>
                  <a:tcPr marL="90932" marR="90932" marT="34290" marB="34290"/>
                </a:tc>
              </a:tr>
              <a:tr h="573010">
                <a:tc>
                  <a:txBody>
                    <a:bodyPr/>
                    <a:lstStyle/>
                    <a:p>
                      <a:r>
                        <a:rPr lang="en-US" sz="1400" dirty="0" smtClean="0"/>
                        <a:t>ECC-</a:t>
                      </a:r>
                      <a:r>
                        <a:rPr lang="en-US" sz="1400" dirty="0" err="1" smtClean="0"/>
                        <a:t>ElectronicComplianceConnect</a:t>
                      </a:r>
                      <a:endParaRPr lang="en-US" sz="1400" dirty="0"/>
                    </a:p>
                  </a:txBody>
                  <a:tcPr marL="90932" marR="90932" marT="34290" marB="34290"/>
                </a:tc>
                <a:tc>
                  <a:txBody>
                    <a:bodyPr/>
                    <a:lstStyle/>
                    <a:p>
                      <a:pPr marL="228600" marR="0" indent="-228600" algn="l" defTabSz="914400" rtl="0" eaLnBrk="1" fontAlgn="auto" latinLnBrk="0" hangingPunct="1">
                        <a:lnSpc>
                          <a:spcPct val="100000"/>
                        </a:lnSpc>
                        <a:spcBef>
                          <a:spcPts val="0"/>
                        </a:spcBef>
                        <a:spcAft>
                          <a:spcPts val="0"/>
                        </a:spcAft>
                        <a:buClrTx/>
                        <a:buSzTx/>
                        <a:buFontTx/>
                        <a:buAutoNum type="arabicPeriod"/>
                        <a:tabLst/>
                        <a:defRPr/>
                      </a:pPr>
                      <a:r>
                        <a:rPr lang="en-US" sz="1000" baseline="0" dirty="0" smtClean="0"/>
                        <a:t>No Error and Warning Message.</a:t>
                      </a:r>
                    </a:p>
                    <a:p>
                      <a:pPr marL="228600" marR="0" indent="-228600" algn="l" defTabSz="914400" rtl="0" eaLnBrk="1" fontAlgn="auto" latinLnBrk="0" hangingPunct="1">
                        <a:lnSpc>
                          <a:spcPct val="100000"/>
                        </a:lnSpc>
                        <a:spcBef>
                          <a:spcPts val="0"/>
                        </a:spcBef>
                        <a:spcAft>
                          <a:spcPts val="0"/>
                        </a:spcAft>
                        <a:buClrTx/>
                        <a:buSzTx/>
                        <a:buFontTx/>
                        <a:buAutoNum type="arabicPeriod"/>
                        <a:tabLst/>
                        <a:defRPr/>
                      </a:pPr>
                      <a:r>
                        <a:rPr lang="en-US" sz="1000" dirty="0" smtClean="0"/>
                        <a:t>Measured Part Weight per Length/Area/Volume Unit must be “Each”</a:t>
                      </a:r>
                    </a:p>
                    <a:p>
                      <a:pPr marL="228600" marR="0" indent="-228600" algn="l" defTabSz="914400" rtl="0" eaLnBrk="1" fontAlgn="auto" latinLnBrk="0" hangingPunct="1">
                        <a:lnSpc>
                          <a:spcPct val="100000"/>
                        </a:lnSpc>
                        <a:spcBef>
                          <a:spcPts val="0"/>
                        </a:spcBef>
                        <a:spcAft>
                          <a:spcPts val="0"/>
                        </a:spcAft>
                        <a:buClrTx/>
                        <a:buSzTx/>
                        <a:buFontTx/>
                        <a:buAutoNum type="arabicPeriod"/>
                        <a:tabLst/>
                        <a:defRPr/>
                      </a:pPr>
                      <a:r>
                        <a:rPr lang="en-US" sz="1000" dirty="0" smtClean="0"/>
                        <a:t>Raw Material Submission default</a:t>
                      </a:r>
                      <a:r>
                        <a:rPr lang="en-US" sz="1000" baseline="0" dirty="0" smtClean="0"/>
                        <a:t> to “No”.</a:t>
                      </a:r>
                      <a:endParaRPr lang="en-US" sz="1000" dirty="0" smtClean="0"/>
                    </a:p>
                    <a:p>
                      <a:pPr marL="228600" indent="-228600">
                        <a:buAutoNum type="arabicPeriod"/>
                      </a:pPr>
                      <a:r>
                        <a:rPr lang="en-US" sz="1000" baseline="0" dirty="0" err="1" smtClean="0"/>
                        <a:t>RoHS</a:t>
                      </a:r>
                      <a:r>
                        <a:rPr lang="en-US" sz="1000" baseline="0" dirty="0" smtClean="0"/>
                        <a:t> Exemption must include for </a:t>
                      </a:r>
                      <a:r>
                        <a:rPr lang="en-US" sz="1000" baseline="0" dirty="0" err="1" smtClean="0"/>
                        <a:t>RoHS</a:t>
                      </a:r>
                      <a:r>
                        <a:rPr lang="en-US" sz="1000" baseline="0" dirty="0" smtClean="0"/>
                        <a:t> banned substances</a:t>
                      </a:r>
                    </a:p>
                    <a:p>
                      <a:pPr marL="228600" marR="0" indent="-228600" algn="l" defTabSz="914400" rtl="0" eaLnBrk="1" fontAlgn="auto" latinLnBrk="0" hangingPunct="1">
                        <a:lnSpc>
                          <a:spcPct val="100000"/>
                        </a:lnSpc>
                        <a:spcBef>
                          <a:spcPts val="0"/>
                        </a:spcBef>
                        <a:spcAft>
                          <a:spcPts val="0"/>
                        </a:spcAft>
                        <a:buClrTx/>
                        <a:buSzTx/>
                        <a:buFontTx/>
                        <a:buAutoNum type="arabicPeriod"/>
                        <a:tabLst/>
                        <a:defRPr/>
                      </a:pPr>
                      <a:r>
                        <a:rPr lang="en-US" sz="1000" dirty="0" smtClean="0"/>
                        <a:t>Must</a:t>
                      </a:r>
                      <a:r>
                        <a:rPr lang="en-US" sz="1000" baseline="0" dirty="0" smtClean="0"/>
                        <a:t> certify and export to </a:t>
                      </a:r>
                      <a:r>
                        <a:rPr lang="en-US" sz="1000" baseline="0" dirty="0" err="1" smtClean="0"/>
                        <a:t>mcc</a:t>
                      </a:r>
                      <a:r>
                        <a:rPr lang="en-US" sz="1000" baseline="0" dirty="0" smtClean="0"/>
                        <a:t>. format.</a:t>
                      </a:r>
                    </a:p>
                  </a:txBody>
                  <a:tcPr marL="90932" marR="90932" marT="34290" marB="34290"/>
                </a:tc>
              </a:tr>
              <a:tr h="62768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baseline="0" dirty="0" smtClean="0"/>
                        <a:t>IPC-1752-2 Class 6</a:t>
                      </a:r>
                      <a:endParaRPr lang="en-US" sz="1400" dirty="0" smtClean="0"/>
                    </a:p>
                  </a:txBody>
                  <a:tcPr marL="90932" marR="90932" marT="34290" marB="34290"/>
                </a:tc>
                <a:tc>
                  <a:txBody>
                    <a:bodyPr/>
                    <a:lstStyle/>
                    <a:p>
                      <a:pPr marL="228600" indent="-228600">
                        <a:buAutoNum type="arabicPeriod"/>
                      </a:pPr>
                      <a:r>
                        <a:rPr lang="en-US" sz="1000" dirty="0" smtClean="0"/>
                        <a:t>Form</a:t>
                      </a:r>
                      <a:r>
                        <a:rPr lang="en-US" sz="1000" baseline="0" dirty="0" smtClean="0"/>
                        <a:t> type must choose “Request/Reply”.</a:t>
                      </a:r>
                    </a:p>
                    <a:p>
                      <a:pPr marL="228600" indent="-228600">
                        <a:buAutoNum type="arabicPeriod"/>
                      </a:pPr>
                      <a:r>
                        <a:rPr lang="en-US" sz="1000" baseline="0" dirty="0" smtClean="0"/>
                        <a:t>Declaration class must be “Class 6”</a:t>
                      </a:r>
                    </a:p>
                    <a:p>
                      <a:pPr marL="228600" indent="-228600">
                        <a:buAutoNum type="arabicPeriod"/>
                      </a:pPr>
                      <a:r>
                        <a:rPr lang="en-US" sz="1000" baseline="0" dirty="0" smtClean="0"/>
                        <a:t>My Supplier ID and “red” highlighted Existing Field must fill-in.</a:t>
                      </a:r>
                    </a:p>
                    <a:p>
                      <a:pPr marL="228600" indent="-228600">
                        <a:buAutoNum type="arabicPeriod"/>
                      </a:pPr>
                      <a:r>
                        <a:rPr lang="en-US" sz="1000" baseline="0" dirty="0" smtClean="0"/>
                        <a:t>Unit type must be “Each”</a:t>
                      </a:r>
                    </a:p>
                    <a:p>
                      <a:pPr marL="228600" indent="-228600">
                        <a:buAutoNum type="arabicPeriod"/>
                      </a:pPr>
                      <a:r>
                        <a:rPr lang="en-US" sz="1000" baseline="0" dirty="0" smtClean="0"/>
                        <a:t>Manufacturing Process Information must include, if applicable. </a:t>
                      </a:r>
                    </a:p>
                    <a:p>
                      <a:pPr marL="228600" indent="-228600">
                        <a:buAutoNum type="arabicPeriod"/>
                      </a:pPr>
                      <a:r>
                        <a:rPr lang="en-US" sz="1000" baseline="0" dirty="0" smtClean="0"/>
                        <a:t>Declaration Type always “Simplified” or “Detailed”</a:t>
                      </a:r>
                    </a:p>
                    <a:p>
                      <a:pPr marL="228600" indent="-228600">
                        <a:buAutoNum type="arabicPeriod"/>
                      </a:pPr>
                      <a:r>
                        <a:rPr lang="en-US" sz="1000" baseline="0" dirty="0" smtClean="0"/>
                        <a:t>Must include Digital Signature.</a:t>
                      </a:r>
                    </a:p>
                    <a:p>
                      <a:pPr marL="228600" indent="-228600">
                        <a:buAutoNum type="arabicPeriod"/>
                      </a:pPr>
                      <a:r>
                        <a:rPr lang="en-US" sz="1000" baseline="0" dirty="0" smtClean="0"/>
                        <a:t>Homogenous Material  Name must be unique.</a:t>
                      </a:r>
                    </a:p>
                    <a:p>
                      <a:pPr marL="228600" indent="-228600">
                        <a:buAutoNum type="arabicPeriod"/>
                      </a:pPr>
                      <a:r>
                        <a:rPr lang="en-US" sz="1000" baseline="0" dirty="0" smtClean="0"/>
                        <a:t>Choose the correct substance level for JIG A/B.</a:t>
                      </a:r>
                    </a:p>
                    <a:p>
                      <a:pPr marL="228600" indent="-228600">
                        <a:buAutoNum type="arabicPeriod"/>
                      </a:pPr>
                      <a:r>
                        <a:rPr lang="en-US" sz="1000" baseline="0" dirty="0" smtClean="0"/>
                        <a:t>Exclude PPM.</a:t>
                      </a:r>
                      <a:endParaRPr lang="en-US" sz="1000" dirty="0"/>
                    </a:p>
                  </a:txBody>
                  <a:tcPr marL="90932" marR="90932" marT="34290" marB="34290"/>
                </a:tc>
              </a:tr>
            </a:tbl>
          </a:graphicData>
        </a:graphic>
      </p:graphicFrame>
    </p:spTree>
    <p:extLst>
      <p:ext uri="{BB962C8B-B14F-4D97-AF65-F5344CB8AC3E}">
        <p14:creationId xmlns:p14="http://schemas.microsoft.com/office/powerpoint/2010/main" xmlns="" val="468103912"/>
      </p:ext>
    </p:extLst>
  </p:cSld>
  <p:clrMapOvr>
    <a:masterClrMapping/>
  </p:clrMapOvr>
  <p:transition>
    <p:wipe dir="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9718" name="Rectangle 6"/>
          <p:cNvSpPr>
            <a:spLocks noGrp="1" noChangeArrowheads="1"/>
          </p:cNvSpPr>
          <p:nvPr>
            <p:ph type="title"/>
          </p:nvPr>
        </p:nvSpPr>
        <p:spPr/>
        <p:txBody>
          <a:bodyPr/>
          <a:lstStyle/>
          <a:p>
            <a:r>
              <a:rPr lang="en-US" dirty="0" smtClean="0"/>
              <a:t>ACCEPTANCE CRITERIA</a:t>
            </a:r>
            <a:endParaRPr lang="en-US" dirty="0"/>
          </a:p>
        </p:txBody>
      </p:sp>
      <p:graphicFrame>
        <p:nvGraphicFramePr>
          <p:cNvPr id="4" name="Content Placeholder 12"/>
          <p:cNvGraphicFramePr>
            <a:graphicFrameLocks/>
          </p:cNvGraphicFramePr>
          <p:nvPr>
            <p:extLst>
              <p:ext uri="{D42A27DB-BD31-4B8C-83A1-F6EECF244321}">
                <p14:modId xmlns:p14="http://schemas.microsoft.com/office/powerpoint/2010/main" xmlns="" val="2094399503"/>
              </p:ext>
            </p:extLst>
          </p:nvPr>
        </p:nvGraphicFramePr>
        <p:xfrm>
          <a:off x="466928" y="856036"/>
          <a:ext cx="7286018" cy="3963495"/>
        </p:xfrm>
        <a:graphic>
          <a:graphicData uri="http://schemas.openxmlformats.org/drawingml/2006/table">
            <a:tbl>
              <a:tblPr firstRow="1" bandRow="1">
                <a:tableStyleId>{C083E6E3-FA7D-4D7B-A595-EF9225AFEA82}</a:tableStyleId>
              </a:tblPr>
              <a:tblGrid>
                <a:gridCol w="2626468"/>
                <a:gridCol w="4659550"/>
              </a:tblGrid>
              <a:tr h="531930">
                <a:tc>
                  <a:txBody>
                    <a:bodyPr/>
                    <a:lstStyle/>
                    <a:p>
                      <a:r>
                        <a:rPr lang="en-US" sz="1400" dirty="0" smtClean="0"/>
                        <a:t>Reporting</a:t>
                      </a:r>
                      <a:r>
                        <a:rPr lang="en-US" sz="1400" baseline="0" dirty="0" smtClean="0"/>
                        <a:t> Format</a:t>
                      </a:r>
                      <a:endParaRPr lang="en-US" sz="1400" dirty="0"/>
                    </a:p>
                  </a:txBody>
                  <a:tcPr marL="90932" marR="90932" marT="34290" marB="34290"/>
                </a:tc>
                <a:tc>
                  <a:txBody>
                    <a:bodyPr/>
                    <a:lstStyle/>
                    <a:p>
                      <a:r>
                        <a:rPr lang="en-US" sz="1400" dirty="0" smtClean="0"/>
                        <a:t>Acceptance</a:t>
                      </a:r>
                      <a:r>
                        <a:rPr lang="en-US" sz="1400" baseline="0" dirty="0" smtClean="0"/>
                        <a:t> Criteria</a:t>
                      </a:r>
                      <a:endParaRPr lang="en-US" sz="1400" dirty="0"/>
                    </a:p>
                  </a:txBody>
                  <a:tcPr marL="90932" marR="90932" marT="34290" marB="34290"/>
                </a:tc>
              </a:tr>
              <a:tr h="1052225">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t>Certificate</a:t>
                      </a:r>
                      <a:r>
                        <a:rPr lang="en-US" sz="1400" baseline="0" dirty="0" smtClean="0"/>
                        <a:t> of Compliance  (</a:t>
                      </a:r>
                      <a:r>
                        <a:rPr lang="en-US" sz="1400" baseline="0" dirty="0" err="1" smtClean="0"/>
                        <a:t>CoC</a:t>
                      </a:r>
                      <a:r>
                        <a:rPr lang="en-US" sz="1400" baseline="0" dirty="0" smtClean="0"/>
                        <a:t>)</a:t>
                      </a:r>
                      <a:endParaRPr lang="en-US" sz="1400" dirty="0" smtClean="0"/>
                    </a:p>
                  </a:txBody>
                  <a:tcPr marL="90932" marR="90932" marT="34290" marB="34290"/>
                </a:tc>
                <a:tc>
                  <a:txBody>
                    <a:bodyPr/>
                    <a:lstStyle/>
                    <a:p>
                      <a:pPr marL="228600" indent="-228600">
                        <a:buFont typeface="+mj-lt"/>
                        <a:buAutoNum type="arabicPeriod"/>
                      </a:pPr>
                      <a:r>
                        <a:rPr lang="en-US" sz="1000" dirty="0" smtClean="0"/>
                        <a:t>Referencing the relevant regulation. </a:t>
                      </a:r>
                    </a:p>
                    <a:p>
                      <a:pPr marL="228600" indent="-228600">
                        <a:buFont typeface="+mj-lt"/>
                        <a:buAutoNum type="arabicPeriod"/>
                      </a:pPr>
                      <a:r>
                        <a:rPr lang="en-US" sz="1000" dirty="0" smtClean="0"/>
                        <a:t>Contain a definitive Compliance statement. Provide the applicable exemption if any.</a:t>
                      </a:r>
                    </a:p>
                    <a:p>
                      <a:pPr marL="228600" indent="-228600">
                        <a:buFont typeface="+mj-lt"/>
                        <a:buAutoNum type="arabicPeriod"/>
                      </a:pPr>
                      <a:r>
                        <a:rPr lang="en-US" sz="1000" dirty="0" smtClean="0"/>
                        <a:t>State the part number or part family under scope clearly.</a:t>
                      </a:r>
                    </a:p>
                    <a:p>
                      <a:pPr marL="228600" indent="-228600">
                        <a:buFont typeface="+mj-lt"/>
                        <a:buAutoNum type="arabicPeriod"/>
                      </a:pPr>
                      <a:r>
                        <a:rPr lang="en-US" sz="1000" dirty="0" smtClean="0"/>
                        <a:t>In manufacturer letter head with manufacturer logo.</a:t>
                      </a:r>
                    </a:p>
                    <a:p>
                      <a:pPr marL="228600" indent="-228600">
                        <a:buFont typeface="+mj-lt"/>
                        <a:buAutoNum type="arabicPeriod"/>
                      </a:pPr>
                      <a:r>
                        <a:rPr lang="en-US" sz="1000" dirty="0" smtClean="0"/>
                        <a:t>Preferably with an authorized signature.</a:t>
                      </a:r>
                    </a:p>
                  </a:txBody>
                  <a:tcPr marL="90932" marR="90932" marT="34290" marB="34290"/>
                </a:tc>
              </a:tr>
              <a:tr h="83803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t>IMDS</a:t>
                      </a:r>
                    </a:p>
                  </a:txBody>
                  <a:tcPr marL="90932" marR="90932" marT="34290" marB="34290"/>
                </a:tc>
                <a:tc>
                  <a:txBody>
                    <a:bodyPr/>
                    <a:lstStyle/>
                    <a:p>
                      <a:pPr marL="228600" marR="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US" sz="1000" dirty="0" smtClean="0"/>
                        <a:t>Material name and classification must be unambiguous/descriptive in line with IMDS Recommendation 001.</a:t>
                      </a:r>
                    </a:p>
                    <a:p>
                      <a:pPr marL="228600" marR="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US" sz="1000" baseline="0" dirty="0" smtClean="0"/>
                        <a:t>No Error and Warning Message.</a:t>
                      </a:r>
                    </a:p>
                    <a:p>
                      <a:pPr marL="228600" marR="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US" sz="1000" baseline="0" dirty="0" smtClean="0"/>
                        <a:t>Do not declare using SINGLE substance per material.</a:t>
                      </a:r>
                    </a:p>
                  </a:txBody>
                  <a:tcPr marL="90932" marR="90932" marT="34290" marB="34290"/>
                </a:tc>
              </a:tr>
              <a:tr h="55833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t>CAMDS</a:t>
                      </a:r>
                    </a:p>
                  </a:txBody>
                  <a:tcPr marL="90932" marR="90932" marT="34290" marB="34290"/>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000" dirty="0" smtClean="0"/>
                    </a:p>
                  </a:txBody>
                  <a:tcPr marL="90932" marR="90932" marT="34290" marB="34290"/>
                </a:tc>
              </a:tr>
              <a:tr h="415887">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t>Conflict Mineral (CMRT)</a:t>
                      </a:r>
                    </a:p>
                  </a:txBody>
                  <a:tcPr marL="90932" marR="90932" marT="34290" marB="34290"/>
                </a:tc>
                <a:tc>
                  <a:txBody>
                    <a:bodyPr/>
                    <a:lstStyle/>
                    <a:p>
                      <a:pPr marL="342900" marR="0" indent="-342900" algn="l" defTabSz="914400" rtl="0" eaLnBrk="1" fontAlgn="auto" latinLnBrk="0" hangingPunct="1">
                        <a:lnSpc>
                          <a:spcPct val="100000"/>
                        </a:lnSpc>
                        <a:spcBef>
                          <a:spcPts val="0"/>
                        </a:spcBef>
                        <a:spcAft>
                          <a:spcPts val="0"/>
                        </a:spcAft>
                        <a:buClrTx/>
                        <a:buSzTx/>
                        <a:buFontTx/>
                        <a:buAutoNum type="arabicPeriod"/>
                        <a:tabLst/>
                        <a:defRPr/>
                      </a:pPr>
                      <a:r>
                        <a:rPr lang="en-US" sz="1000" dirty="0" smtClean="0"/>
                        <a:t>“Yellow” highlighted</a:t>
                      </a:r>
                      <a:r>
                        <a:rPr lang="en-US" sz="1000" baseline="0" dirty="0" smtClean="0"/>
                        <a:t> field must be fill-in.</a:t>
                      </a:r>
                    </a:p>
                    <a:p>
                      <a:pPr marL="342900" marR="0" indent="-342900" algn="l" defTabSz="914400" rtl="0" eaLnBrk="1" fontAlgn="auto" latinLnBrk="0" hangingPunct="1">
                        <a:lnSpc>
                          <a:spcPct val="100000"/>
                        </a:lnSpc>
                        <a:spcBef>
                          <a:spcPts val="0"/>
                        </a:spcBef>
                        <a:spcAft>
                          <a:spcPts val="0"/>
                        </a:spcAft>
                        <a:buClrTx/>
                        <a:buSzTx/>
                        <a:buFontTx/>
                        <a:buAutoNum type="arabicPeriod"/>
                        <a:tabLst/>
                        <a:defRPr/>
                      </a:pPr>
                      <a:r>
                        <a:rPr lang="en-US" sz="1000" baseline="0" dirty="0" smtClean="0"/>
                        <a:t>Declaration document must be declared by manufacturers.</a:t>
                      </a:r>
                    </a:p>
                    <a:p>
                      <a:pPr marL="342900" marR="0" indent="-342900" algn="l" defTabSz="914400" rtl="0" eaLnBrk="1" fontAlgn="auto" latinLnBrk="0" hangingPunct="1">
                        <a:lnSpc>
                          <a:spcPct val="100000"/>
                        </a:lnSpc>
                        <a:spcBef>
                          <a:spcPts val="0"/>
                        </a:spcBef>
                        <a:spcAft>
                          <a:spcPts val="0"/>
                        </a:spcAft>
                        <a:buClrTx/>
                        <a:buSzTx/>
                        <a:buFontTx/>
                        <a:buAutoNum type="arabicPeriod"/>
                        <a:tabLst/>
                        <a:defRPr/>
                      </a:pPr>
                      <a:r>
                        <a:rPr lang="en-US" sz="1000" baseline="0" dirty="0" smtClean="0"/>
                        <a:t>Smelter info must be available, if 3 TG exist in declared products.</a:t>
                      </a:r>
                    </a:p>
                    <a:p>
                      <a:pPr marL="342900" marR="0" indent="-342900" algn="l" defTabSz="914400" rtl="0" eaLnBrk="1" fontAlgn="auto" latinLnBrk="0" hangingPunct="1">
                        <a:lnSpc>
                          <a:spcPct val="100000"/>
                        </a:lnSpc>
                        <a:spcBef>
                          <a:spcPts val="0"/>
                        </a:spcBef>
                        <a:spcAft>
                          <a:spcPts val="0"/>
                        </a:spcAft>
                        <a:buClrTx/>
                        <a:buSzTx/>
                        <a:buFontTx/>
                        <a:buAutoNum type="arabicPeriod"/>
                        <a:tabLst/>
                        <a:defRPr/>
                      </a:pPr>
                      <a:r>
                        <a:rPr lang="en-US" sz="1000" baseline="0" dirty="0" smtClean="0"/>
                        <a:t>For declaration with “product” scope, ensure “Product” tab is fill in.</a:t>
                      </a:r>
                    </a:p>
                    <a:p>
                      <a:pPr marL="342900" marR="0" indent="-342900" algn="l" defTabSz="914400" rtl="0" eaLnBrk="1" fontAlgn="auto" latinLnBrk="0" hangingPunct="1">
                        <a:lnSpc>
                          <a:spcPct val="100000"/>
                        </a:lnSpc>
                        <a:spcBef>
                          <a:spcPts val="0"/>
                        </a:spcBef>
                        <a:spcAft>
                          <a:spcPts val="0"/>
                        </a:spcAft>
                        <a:buClrTx/>
                        <a:buSzTx/>
                        <a:buFontTx/>
                        <a:buAutoNum type="arabicPeriod"/>
                        <a:tabLst/>
                        <a:defRPr/>
                      </a:pPr>
                      <a:r>
                        <a:rPr lang="en-US" sz="1000" baseline="0" dirty="0" smtClean="0"/>
                        <a:t>Check on “Checker” tab to ensure all required fields are in green before submit.</a:t>
                      </a:r>
                    </a:p>
                  </a:txBody>
                  <a:tcPr marL="90932" marR="90932" marT="34290" marB="34290"/>
                </a:tc>
              </a:tr>
            </a:tbl>
          </a:graphicData>
        </a:graphic>
      </p:graphicFrame>
    </p:spTree>
    <p:extLst>
      <p:ext uri="{BB962C8B-B14F-4D97-AF65-F5344CB8AC3E}">
        <p14:creationId xmlns:p14="http://schemas.microsoft.com/office/powerpoint/2010/main" xmlns="" val="468103912"/>
      </p:ext>
    </p:extLst>
  </p:cSld>
  <p:clrMapOvr>
    <a:masterClrMapping/>
  </p:clrMapOvr>
  <p:transition>
    <p:wipe dir="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9718" name="Rectangle 6"/>
          <p:cNvSpPr>
            <a:spLocks noGrp="1" noChangeArrowheads="1"/>
          </p:cNvSpPr>
          <p:nvPr>
            <p:ph type="title"/>
          </p:nvPr>
        </p:nvSpPr>
        <p:spPr/>
        <p:txBody>
          <a:bodyPr/>
          <a:lstStyle/>
          <a:p>
            <a:r>
              <a:rPr lang="en-US" dirty="0" smtClean="0"/>
              <a:t>REFERENCE LINKS</a:t>
            </a:r>
            <a:endParaRPr lang="en-US" dirty="0"/>
          </a:p>
        </p:txBody>
      </p:sp>
      <p:graphicFrame>
        <p:nvGraphicFramePr>
          <p:cNvPr id="4" name="Content Placeholder 12"/>
          <p:cNvGraphicFramePr>
            <a:graphicFrameLocks/>
          </p:cNvGraphicFramePr>
          <p:nvPr>
            <p:extLst>
              <p:ext uri="{D42A27DB-BD31-4B8C-83A1-F6EECF244321}">
                <p14:modId xmlns:p14="http://schemas.microsoft.com/office/powerpoint/2010/main" xmlns="" val="2094399503"/>
              </p:ext>
            </p:extLst>
          </p:nvPr>
        </p:nvGraphicFramePr>
        <p:xfrm>
          <a:off x="466928" y="856037"/>
          <a:ext cx="7286018" cy="3932715"/>
        </p:xfrm>
        <a:graphic>
          <a:graphicData uri="http://schemas.openxmlformats.org/drawingml/2006/table">
            <a:tbl>
              <a:tblPr firstRow="1" bandRow="1">
                <a:tableStyleId>{C083E6E3-FA7D-4D7B-A595-EF9225AFEA82}</a:tableStyleId>
              </a:tblPr>
              <a:tblGrid>
                <a:gridCol w="2178995"/>
                <a:gridCol w="5107023"/>
              </a:tblGrid>
              <a:tr h="482683">
                <a:tc>
                  <a:txBody>
                    <a:bodyPr/>
                    <a:lstStyle/>
                    <a:p>
                      <a:r>
                        <a:rPr lang="en-US" sz="1400" dirty="0" smtClean="0"/>
                        <a:t>Requirement</a:t>
                      </a:r>
                      <a:endParaRPr lang="en-US" sz="1400" dirty="0"/>
                    </a:p>
                  </a:txBody>
                  <a:tcPr marL="90932" marR="90932" marT="34290" marB="34290"/>
                </a:tc>
                <a:tc>
                  <a:txBody>
                    <a:bodyPr/>
                    <a:lstStyle/>
                    <a:p>
                      <a:r>
                        <a:rPr lang="en-US" sz="1400" dirty="0" smtClean="0"/>
                        <a:t>Web link</a:t>
                      </a:r>
                      <a:endParaRPr lang="en-US" sz="1400" dirty="0"/>
                    </a:p>
                  </a:txBody>
                  <a:tcPr marL="90932" marR="90932" marT="34290" marB="34290"/>
                </a:tc>
              </a:tr>
              <a:tr h="394303">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err="1" smtClean="0"/>
                        <a:t>RoHS</a:t>
                      </a:r>
                      <a:endParaRPr lang="en-US" sz="1400" dirty="0" smtClean="0"/>
                    </a:p>
                  </a:txBody>
                  <a:tcPr marL="90932" marR="90932" marT="34290" marB="34290"/>
                </a:tc>
                <a:tc>
                  <a:txBody>
                    <a:bodyPr/>
                    <a:lstStyle/>
                    <a:p>
                      <a:pPr marL="228600" indent="-228600">
                        <a:buFont typeface="+mj-lt"/>
                        <a:buNone/>
                      </a:pPr>
                      <a:r>
                        <a:rPr lang="en-US" sz="1000" dirty="0" smtClean="0">
                          <a:hlinkClick r:id="rId3"/>
                        </a:rPr>
                        <a:t>http://ec.europa.eu/environment/waste/rohs_eee/index_en.htm</a:t>
                      </a:r>
                      <a:endParaRPr lang="en-US" sz="1000" dirty="0" smtClean="0"/>
                    </a:p>
                    <a:p>
                      <a:pPr marL="228600" indent="-228600">
                        <a:buFont typeface="+mj-lt"/>
                        <a:buNone/>
                      </a:pPr>
                      <a:r>
                        <a:rPr lang="en-US" sz="1000" dirty="0" smtClean="0">
                          <a:hlinkClick r:id="rId4"/>
                        </a:rPr>
                        <a:t>http://www.rohsguide.com/</a:t>
                      </a:r>
                      <a:endParaRPr lang="en-US" sz="1000" dirty="0" smtClean="0"/>
                    </a:p>
                  </a:txBody>
                  <a:tcPr marL="90932" marR="90932" marT="34290" marB="34290"/>
                </a:tc>
              </a:tr>
              <a:tr h="272434">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t>China</a:t>
                      </a:r>
                      <a:r>
                        <a:rPr lang="en-US" sz="1400" baseline="0" dirty="0" smtClean="0"/>
                        <a:t> </a:t>
                      </a:r>
                      <a:r>
                        <a:rPr lang="en-US" sz="1400" baseline="0" dirty="0" err="1" smtClean="0"/>
                        <a:t>RoHS</a:t>
                      </a:r>
                      <a:endParaRPr lang="en-US" sz="1400" dirty="0" smtClean="0"/>
                    </a:p>
                  </a:txBody>
                  <a:tcPr marL="90932" marR="90932" marT="34290" marB="34290"/>
                </a:tc>
                <a:tc>
                  <a:txBody>
                    <a:bodyPr/>
                    <a:lstStyle/>
                    <a:p>
                      <a:pPr marL="228600" indent="-228600">
                        <a:buFont typeface="+mj-lt"/>
                        <a:buNone/>
                      </a:pPr>
                      <a:r>
                        <a:rPr lang="en-US" sz="1000" dirty="0" smtClean="0">
                          <a:hlinkClick r:id="rId5"/>
                        </a:rPr>
                        <a:t>http://www.chinarohs.com/</a:t>
                      </a:r>
                      <a:endParaRPr lang="en-US" sz="1000" dirty="0" smtClean="0"/>
                    </a:p>
                  </a:txBody>
                  <a:tcPr marL="90932" marR="90932" marT="34290" marB="34290"/>
                </a:tc>
              </a:tr>
              <a:tr h="39958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t>REACH</a:t>
                      </a:r>
                    </a:p>
                  </a:txBody>
                  <a:tcPr marL="90932" marR="90932" marT="34290" marB="34290"/>
                </a:tc>
                <a:tc>
                  <a:txBody>
                    <a:bodyPr/>
                    <a:lstStyle/>
                    <a:p>
                      <a:pPr marL="228600" marR="0" indent="-228600" algn="l" defTabSz="914400" rtl="0" eaLnBrk="1" fontAlgn="auto" latinLnBrk="0" hangingPunct="1">
                        <a:lnSpc>
                          <a:spcPct val="100000"/>
                        </a:lnSpc>
                        <a:spcBef>
                          <a:spcPts val="0"/>
                        </a:spcBef>
                        <a:spcAft>
                          <a:spcPts val="0"/>
                        </a:spcAft>
                        <a:buClrTx/>
                        <a:buSzTx/>
                        <a:buFont typeface="+mj-lt"/>
                        <a:buNone/>
                        <a:tabLst/>
                        <a:defRPr/>
                      </a:pPr>
                      <a:r>
                        <a:rPr lang="en-US" sz="1000" baseline="0" dirty="0" smtClean="0">
                          <a:hlinkClick r:id="rId6"/>
                        </a:rPr>
                        <a:t>http://ec.europa.eu/environment/chemicals/reach/reach_en.htm</a:t>
                      </a:r>
                      <a:endParaRPr lang="en-US" sz="1000" baseline="0" dirty="0" smtClean="0"/>
                    </a:p>
                    <a:p>
                      <a:pPr marL="228600" marR="0" indent="-228600" algn="l" defTabSz="914400" rtl="0" eaLnBrk="1" fontAlgn="auto" latinLnBrk="0" hangingPunct="1">
                        <a:lnSpc>
                          <a:spcPct val="100000"/>
                        </a:lnSpc>
                        <a:spcBef>
                          <a:spcPts val="0"/>
                        </a:spcBef>
                        <a:spcAft>
                          <a:spcPts val="0"/>
                        </a:spcAft>
                        <a:buClrTx/>
                        <a:buSzTx/>
                        <a:buFont typeface="+mj-lt"/>
                        <a:buNone/>
                        <a:tabLst/>
                        <a:defRPr/>
                      </a:pPr>
                      <a:r>
                        <a:rPr lang="en-US" sz="1000" baseline="0" dirty="0" smtClean="0">
                          <a:hlinkClick r:id="rId7"/>
                        </a:rPr>
                        <a:t>http://echa.europa.eu/chem_data/candidate_list_table_en.asp</a:t>
                      </a:r>
                      <a:endParaRPr lang="en-US" sz="1000" baseline="0" dirty="0" smtClean="0"/>
                    </a:p>
                  </a:txBody>
                  <a:tcPr marL="90932" marR="90932" marT="34290" marB="34290"/>
                </a:tc>
              </a:tr>
              <a:tr h="360791">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t>IMDS</a:t>
                      </a:r>
                    </a:p>
                  </a:txBody>
                  <a:tcPr marL="90932" marR="90932" marT="34290" marB="34290"/>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000" dirty="0" smtClean="0">
                          <a:hlinkClick r:id="rId8"/>
                        </a:rPr>
                        <a:t>http://www.mdsystem.com/imdsnt/startpage/index.jsp</a:t>
                      </a:r>
                      <a:endParaRPr lang="en-US" sz="1000"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en-US" sz="1000" dirty="0" smtClean="0"/>
                    </a:p>
                  </a:txBody>
                  <a:tcPr marL="90932" marR="90932" marT="34290" marB="34290"/>
                </a:tc>
              </a:tr>
              <a:tr h="360791">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t>CAMDS</a:t>
                      </a:r>
                    </a:p>
                  </a:txBody>
                  <a:tcPr marL="90932" marR="90932" marT="34290" marB="34290"/>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000" dirty="0" smtClean="0">
                          <a:hlinkClick r:id="rId9"/>
                        </a:rPr>
                        <a:t>http://cuc2.camds.org/camds/mainpage.action?request_locale=en</a:t>
                      </a:r>
                      <a:endParaRPr lang="en-US" sz="1000"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en-US" sz="1000" dirty="0" smtClean="0"/>
                    </a:p>
                  </a:txBody>
                  <a:tcPr marL="90932" marR="90932" marT="34290" marB="34290"/>
                </a:tc>
              </a:tr>
              <a:tr h="377383">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t>Conflict</a:t>
                      </a:r>
                      <a:r>
                        <a:rPr lang="en-US" sz="1400" baseline="0" dirty="0" smtClean="0"/>
                        <a:t> Mineral</a:t>
                      </a:r>
                      <a:endParaRPr lang="en-US" sz="1400" dirty="0" smtClean="0"/>
                    </a:p>
                  </a:txBody>
                  <a:tcPr marL="90932" marR="90932" marT="34290" marB="34290"/>
                </a:tc>
                <a:tc>
                  <a:txBody>
                    <a:bodyPr/>
                    <a:lstStyle/>
                    <a:p>
                      <a:pPr marL="342900" marR="0" indent="-342900" algn="l" defTabSz="914400" rtl="0" eaLnBrk="1" fontAlgn="auto" latinLnBrk="0" hangingPunct="1">
                        <a:lnSpc>
                          <a:spcPct val="100000"/>
                        </a:lnSpc>
                        <a:spcBef>
                          <a:spcPts val="0"/>
                        </a:spcBef>
                        <a:spcAft>
                          <a:spcPts val="0"/>
                        </a:spcAft>
                        <a:buClrTx/>
                        <a:buSzTx/>
                        <a:buFontTx/>
                        <a:buNone/>
                        <a:tabLst/>
                        <a:defRPr/>
                      </a:pPr>
                      <a:r>
                        <a:rPr lang="en-US" sz="1000" dirty="0" smtClean="0">
                          <a:hlinkClick r:id="rId10"/>
                        </a:rPr>
                        <a:t>http://www.conflictfreesourcing.org/</a:t>
                      </a:r>
                      <a:endParaRPr lang="en-US" sz="1000" dirty="0" smtClean="0"/>
                    </a:p>
                    <a:p>
                      <a:pPr marL="342900" marR="0" indent="-342900" algn="l" defTabSz="914400" rtl="0" eaLnBrk="1" fontAlgn="auto" latinLnBrk="0" hangingPunct="1">
                        <a:lnSpc>
                          <a:spcPct val="100000"/>
                        </a:lnSpc>
                        <a:spcBef>
                          <a:spcPts val="0"/>
                        </a:spcBef>
                        <a:spcAft>
                          <a:spcPts val="0"/>
                        </a:spcAft>
                        <a:buClrTx/>
                        <a:buSzTx/>
                        <a:buFontTx/>
                        <a:buNone/>
                        <a:tabLst/>
                        <a:defRPr/>
                      </a:pPr>
                      <a:endParaRPr lang="en-US" sz="1000" baseline="0" dirty="0" smtClean="0"/>
                    </a:p>
                  </a:txBody>
                  <a:tcPr marL="90932" marR="90932" marT="34290" marB="34290"/>
                </a:tc>
              </a:tr>
              <a:tr h="377383">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t>Jabil</a:t>
                      </a:r>
                      <a:r>
                        <a:rPr lang="en-US" sz="1400" baseline="0" dirty="0" smtClean="0"/>
                        <a:t> Supplier Portal</a:t>
                      </a:r>
                      <a:endParaRPr lang="en-US" sz="1400" dirty="0" smtClean="0"/>
                    </a:p>
                  </a:txBody>
                  <a:tcPr marL="90932" marR="90932" marT="34290" marB="34290"/>
                </a:tc>
                <a:tc>
                  <a:txBody>
                    <a:bodyPr/>
                    <a:lstStyle/>
                    <a:p>
                      <a:pPr marL="342900" marR="0" indent="-342900" algn="l" defTabSz="914400" rtl="0" eaLnBrk="1" fontAlgn="auto" latinLnBrk="0" hangingPunct="1">
                        <a:lnSpc>
                          <a:spcPct val="100000"/>
                        </a:lnSpc>
                        <a:spcBef>
                          <a:spcPts val="0"/>
                        </a:spcBef>
                        <a:spcAft>
                          <a:spcPts val="0"/>
                        </a:spcAft>
                        <a:buClrTx/>
                        <a:buSzTx/>
                        <a:buFontTx/>
                        <a:buNone/>
                        <a:tabLst/>
                        <a:defRPr/>
                      </a:pPr>
                      <a:r>
                        <a:rPr lang="en-US" sz="1000" baseline="0" dirty="0" smtClean="0">
                          <a:hlinkClick r:id="rId11"/>
                        </a:rPr>
                        <a:t>http://www.jabil.com/portals/suppliers/</a:t>
                      </a:r>
                      <a:endParaRPr lang="en-US" sz="1000" baseline="0" dirty="0" smtClean="0"/>
                    </a:p>
                  </a:txBody>
                  <a:tcPr marL="90932" marR="90932" marT="34290" marB="34290"/>
                </a:tc>
              </a:tr>
              <a:tr h="377383">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t>Jabil </a:t>
                      </a:r>
                      <a:r>
                        <a:rPr lang="en-US" sz="1400" dirty="0" err="1" smtClean="0"/>
                        <a:t>BaRS</a:t>
                      </a:r>
                      <a:r>
                        <a:rPr lang="en-US" sz="1400" baseline="0" dirty="0" smtClean="0"/>
                        <a:t> requirement</a:t>
                      </a:r>
                      <a:endParaRPr lang="en-US" sz="1400" dirty="0" smtClean="0"/>
                    </a:p>
                  </a:txBody>
                  <a:tcPr marL="90932" marR="90932" marT="34290" marB="34290"/>
                </a:tc>
                <a:tc>
                  <a:txBody>
                    <a:bodyPr/>
                    <a:lstStyle/>
                    <a:p>
                      <a:pPr marL="342900" marR="0" indent="-342900" algn="l" defTabSz="914400" rtl="0" eaLnBrk="1" fontAlgn="auto" latinLnBrk="0" hangingPunct="1">
                        <a:lnSpc>
                          <a:spcPct val="100000"/>
                        </a:lnSpc>
                        <a:spcBef>
                          <a:spcPts val="0"/>
                        </a:spcBef>
                        <a:spcAft>
                          <a:spcPts val="0"/>
                        </a:spcAft>
                        <a:buClrTx/>
                        <a:buSzTx/>
                        <a:buFontTx/>
                        <a:buNone/>
                        <a:tabLst/>
                        <a:defRPr/>
                      </a:pPr>
                      <a:r>
                        <a:rPr lang="en-US" sz="1000" baseline="0" dirty="0" smtClean="0">
                          <a:hlinkClick r:id="rId12"/>
                        </a:rPr>
                        <a:t>http://www.jabil.com/portals/bars-requirement.html</a:t>
                      </a:r>
                      <a:endParaRPr lang="en-US" sz="1000" baseline="0" dirty="0" smtClean="0"/>
                    </a:p>
                  </a:txBody>
                  <a:tcPr marL="90932" marR="90932" marT="34290" marB="34290"/>
                </a:tc>
              </a:tr>
              <a:tr h="478601">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t>Jabil Conflic</a:t>
                      </a:r>
                      <a:r>
                        <a:rPr lang="en-US" sz="1400" baseline="0" dirty="0" smtClean="0"/>
                        <a:t>t Mineral Policy</a:t>
                      </a:r>
                      <a:endParaRPr lang="en-US" sz="1400" dirty="0" smtClean="0"/>
                    </a:p>
                  </a:txBody>
                  <a:tcPr marL="90932" marR="90932" marT="34290" marB="34290"/>
                </a:tc>
                <a:tc>
                  <a:txBody>
                    <a:bodyPr/>
                    <a:lstStyle/>
                    <a:p>
                      <a:pPr marL="342900" marR="0" indent="-342900" algn="l" defTabSz="914400" rtl="0" eaLnBrk="1" fontAlgn="auto" latinLnBrk="0" hangingPunct="1">
                        <a:lnSpc>
                          <a:spcPct val="100000"/>
                        </a:lnSpc>
                        <a:spcBef>
                          <a:spcPts val="0"/>
                        </a:spcBef>
                        <a:spcAft>
                          <a:spcPts val="0"/>
                        </a:spcAft>
                        <a:buClrTx/>
                        <a:buSzTx/>
                        <a:buFontTx/>
                        <a:buNone/>
                        <a:tabLst/>
                        <a:defRPr/>
                      </a:pPr>
                      <a:r>
                        <a:rPr lang="en-US" sz="1000" baseline="0" dirty="0" smtClean="0">
                          <a:hlinkClick r:id="rId13"/>
                        </a:rPr>
                        <a:t>http://www.jabil.com/portals/conflict-minerals-policy.html</a:t>
                      </a:r>
                      <a:endParaRPr lang="en-US" sz="1000" baseline="0" dirty="0" smtClean="0"/>
                    </a:p>
                  </a:txBody>
                  <a:tcPr marL="90932" marR="90932" marT="34290" marB="34290"/>
                </a:tc>
              </a:tr>
            </a:tbl>
          </a:graphicData>
        </a:graphic>
      </p:graphicFrame>
    </p:spTree>
    <p:extLst>
      <p:ext uri="{BB962C8B-B14F-4D97-AF65-F5344CB8AC3E}">
        <p14:creationId xmlns:p14="http://schemas.microsoft.com/office/powerpoint/2010/main" xmlns="" val="468103912"/>
      </p:ext>
    </p:extLst>
  </p:cSld>
  <p:clrMapOvr>
    <a:masterClrMapping/>
  </p:clrMapOvr>
  <p:transition>
    <p:wipe dir="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9718" name="Rectangle 6"/>
          <p:cNvSpPr>
            <a:spLocks noGrp="1" noChangeArrowheads="1"/>
          </p:cNvSpPr>
          <p:nvPr>
            <p:ph type="title"/>
          </p:nvPr>
        </p:nvSpPr>
        <p:spPr>
          <a:xfrm>
            <a:off x="3129469" y="1882637"/>
            <a:ext cx="2026191" cy="737700"/>
          </a:xfrm>
        </p:spPr>
        <p:txBody>
          <a:bodyPr/>
          <a:lstStyle/>
          <a:p>
            <a:r>
              <a:rPr lang="en-US" dirty="0" smtClean="0"/>
              <a:t>THANK YOU</a:t>
            </a:r>
            <a:endParaRPr lang="en-US" dirty="0"/>
          </a:p>
        </p:txBody>
      </p:sp>
    </p:spTree>
    <p:extLst>
      <p:ext uri="{BB962C8B-B14F-4D97-AF65-F5344CB8AC3E}">
        <p14:creationId xmlns:p14="http://schemas.microsoft.com/office/powerpoint/2010/main" xmlns="" val="2042853440"/>
      </p:ext>
    </p:extLst>
  </p:cSld>
  <p:clrMapOvr>
    <a:masterClrMapping/>
  </p:clrMapOvr>
  <p:transition>
    <p:wipe dir="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9719" name="Rectangle 7"/>
          <p:cNvSpPr>
            <a:spLocks noGrp="1" noChangeArrowheads="1"/>
          </p:cNvSpPr>
          <p:nvPr>
            <p:ph idx="1"/>
          </p:nvPr>
        </p:nvSpPr>
        <p:spPr>
          <a:xfrm>
            <a:off x="571506" y="1012032"/>
            <a:ext cx="7958137" cy="3427810"/>
          </a:xfrm>
        </p:spPr>
        <p:txBody>
          <a:bodyPr>
            <a:normAutofit fontScale="77500" lnSpcReduction="20000"/>
          </a:bodyPr>
          <a:lstStyle/>
          <a:p>
            <a:pPr lvl="0"/>
            <a:r>
              <a:rPr lang="en-US" dirty="0" smtClean="0"/>
              <a:t>Purpose</a:t>
            </a:r>
            <a:endParaRPr lang="en-US" dirty="0"/>
          </a:p>
          <a:p>
            <a:pPr lvl="0"/>
            <a:r>
              <a:rPr lang="en-US" dirty="0" smtClean="0"/>
              <a:t>Material Compliance</a:t>
            </a:r>
            <a:endParaRPr lang="en-US" dirty="0" smtClean="0"/>
          </a:p>
          <a:p>
            <a:pPr lvl="1"/>
            <a:r>
              <a:rPr lang="en-US" dirty="0" err="1" smtClean="0"/>
              <a:t>RoHS</a:t>
            </a:r>
            <a:endParaRPr lang="en-US" dirty="0" smtClean="0"/>
          </a:p>
          <a:p>
            <a:pPr lvl="1"/>
            <a:r>
              <a:rPr lang="en-US" dirty="0" err="1" smtClean="0"/>
              <a:t>RoHS</a:t>
            </a:r>
            <a:r>
              <a:rPr lang="en-US" dirty="0" smtClean="0"/>
              <a:t> China</a:t>
            </a:r>
          </a:p>
          <a:p>
            <a:pPr lvl="1"/>
            <a:r>
              <a:rPr lang="en-US" dirty="0" smtClean="0"/>
              <a:t>REACH</a:t>
            </a:r>
          </a:p>
          <a:p>
            <a:pPr lvl="1"/>
            <a:r>
              <a:rPr lang="en-US" dirty="0" smtClean="0"/>
              <a:t>IMDS (Automotive)</a:t>
            </a:r>
          </a:p>
          <a:p>
            <a:pPr lvl="1"/>
            <a:r>
              <a:rPr lang="en-US" dirty="0" smtClean="0"/>
              <a:t>CAMDS (Automotive-China)</a:t>
            </a:r>
          </a:p>
          <a:p>
            <a:pPr lvl="1"/>
            <a:r>
              <a:rPr lang="en-US" dirty="0" smtClean="0"/>
              <a:t>Conflict Mineral (CMRT)</a:t>
            </a:r>
          </a:p>
          <a:p>
            <a:pPr lvl="0"/>
            <a:r>
              <a:rPr lang="en-US" dirty="0" smtClean="0"/>
              <a:t>Jabil Material Declaration Process</a:t>
            </a:r>
          </a:p>
          <a:p>
            <a:pPr lvl="0"/>
            <a:r>
              <a:rPr lang="en-US" dirty="0" smtClean="0"/>
              <a:t>Acceptance Reporting Format</a:t>
            </a:r>
          </a:p>
          <a:p>
            <a:pPr lvl="0"/>
            <a:r>
              <a:rPr lang="en-US" dirty="0" smtClean="0"/>
              <a:t>Acceptance Criteria</a:t>
            </a:r>
            <a:endParaRPr lang="en-US" dirty="0" smtClean="0"/>
          </a:p>
          <a:p>
            <a:pPr lvl="0"/>
            <a:r>
              <a:rPr lang="en-US" dirty="0" smtClean="0"/>
              <a:t>Reference Links</a:t>
            </a:r>
            <a:endParaRPr lang="en-US" dirty="0" smtClean="0"/>
          </a:p>
          <a:p>
            <a:pPr lvl="0"/>
            <a:endParaRPr lang="en-US" dirty="0"/>
          </a:p>
        </p:txBody>
      </p:sp>
      <p:sp>
        <p:nvSpPr>
          <p:cNvPr id="499718" name="Rectangle 6"/>
          <p:cNvSpPr>
            <a:spLocks noGrp="1" noChangeArrowheads="1"/>
          </p:cNvSpPr>
          <p:nvPr>
            <p:ph type="title"/>
          </p:nvPr>
        </p:nvSpPr>
        <p:spPr/>
        <p:txBody>
          <a:bodyPr/>
          <a:lstStyle/>
          <a:p>
            <a:r>
              <a:rPr lang="en-US" dirty="0" smtClean="0"/>
              <a:t>CONTENTS</a:t>
            </a:r>
            <a:endParaRPr lang="en-US" dirty="0"/>
          </a:p>
        </p:txBody>
      </p:sp>
    </p:spTree>
    <p:extLst>
      <p:ext uri="{BB962C8B-B14F-4D97-AF65-F5344CB8AC3E}">
        <p14:creationId xmlns:p14="http://schemas.microsoft.com/office/powerpoint/2010/main" xmlns="" val="468103912"/>
      </p:ext>
    </p:extLst>
  </p:cSld>
  <p:clrMapOvr>
    <a:masterClrMapping/>
  </p:clrMapOvr>
  <p:transition>
    <p:wipe dir="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9718" name="Rectangle 6"/>
          <p:cNvSpPr>
            <a:spLocks noGrp="1" noChangeArrowheads="1"/>
          </p:cNvSpPr>
          <p:nvPr>
            <p:ph type="title"/>
          </p:nvPr>
        </p:nvSpPr>
        <p:spPr/>
        <p:txBody>
          <a:bodyPr/>
          <a:lstStyle/>
          <a:p>
            <a:r>
              <a:rPr lang="en-US" dirty="0" smtClean="0"/>
              <a:t>WHAT IS PURPOSE?</a:t>
            </a:r>
            <a:endParaRPr lang="en-US" dirty="0"/>
          </a:p>
        </p:txBody>
      </p:sp>
      <p:sp>
        <p:nvSpPr>
          <p:cNvPr id="4" name="Rectangle 7"/>
          <p:cNvSpPr>
            <a:spLocks noGrp="1" noChangeArrowheads="1"/>
          </p:cNvSpPr>
          <p:nvPr>
            <p:ph idx="1"/>
          </p:nvPr>
        </p:nvSpPr>
        <p:spPr>
          <a:xfrm>
            <a:off x="561981" y="1097757"/>
            <a:ext cx="7958137" cy="2131218"/>
          </a:xfrm>
        </p:spPr>
        <p:txBody>
          <a:bodyPr>
            <a:normAutofit/>
          </a:bodyPr>
          <a:lstStyle/>
          <a:p>
            <a:pPr lvl="0"/>
            <a:r>
              <a:rPr lang="en-US" dirty="0" smtClean="0"/>
              <a:t>To create awareness on Jabil Material Compliance.</a:t>
            </a:r>
          </a:p>
          <a:p>
            <a:pPr lvl="0"/>
            <a:r>
              <a:rPr lang="en-US" dirty="0" smtClean="0"/>
              <a:t>To create better understand on Jabil Material Declaration Process.</a:t>
            </a:r>
          </a:p>
          <a:p>
            <a:pPr lvl="0"/>
            <a:r>
              <a:rPr lang="en-US" dirty="0" smtClean="0"/>
              <a:t>To provide guideline on Jabil Material Declaration Reporting Format.</a:t>
            </a:r>
          </a:p>
          <a:p>
            <a:pPr lvl="0"/>
            <a:endParaRPr lang="en-US" dirty="0" smtClean="0"/>
          </a:p>
          <a:p>
            <a:pPr lvl="0"/>
            <a:endParaRPr lang="en-US" dirty="0" smtClean="0"/>
          </a:p>
          <a:p>
            <a:pPr lvl="0"/>
            <a:endParaRPr lang="en-US" dirty="0" smtClean="0"/>
          </a:p>
          <a:p>
            <a:pPr lvl="0">
              <a:buNone/>
            </a:pPr>
            <a:endParaRPr lang="en-US" dirty="0" smtClean="0"/>
          </a:p>
        </p:txBody>
      </p:sp>
    </p:spTree>
    <p:extLst>
      <p:ext uri="{BB962C8B-B14F-4D97-AF65-F5344CB8AC3E}">
        <p14:creationId xmlns:p14="http://schemas.microsoft.com/office/powerpoint/2010/main" xmlns="" val="468103912"/>
      </p:ext>
    </p:extLst>
  </p:cSld>
  <p:clrMapOvr>
    <a:masterClrMapping/>
  </p:clrMapOvr>
  <p:transition>
    <p:wipe dir="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9719" name="Rectangle 7"/>
          <p:cNvSpPr>
            <a:spLocks noGrp="1" noChangeArrowheads="1"/>
          </p:cNvSpPr>
          <p:nvPr>
            <p:ph idx="1"/>
          </p:nvPr>
        </p:nvSpPr>
        <p:spPr>
          <a:xfrm>
            <a:off x="561981" y="1097757"/>
            <a:ext cx="7958137" cy="2131218"/>
          </a:xfrm>
        </p:spPr>
        <p:txBody>
          <a:bodyPr>
            <a:normAutofit fontScale="92500" lnSpcReduction="10000"/>
          </a:bodyPr>
          <a:lstStyle/>
          <a:p>
            <a:pPr lvl="0"/>
            <a:r>
              <a:rPr lang="en-US" b="1" dirty="0" smtClean="0"/>
              <a:t>Restriction of Use of Hazardous Substances </a:t>
            </a:r>
            <a:r>
              <a:rPr lang="en-US" dirty="0" smtClean="0"/>
              <a:t>(</a:t>
            </a:r>
            <a:r>
              <a:rPr lang="en-US" dirty="0" err="1" smtClean="0"/>
              <a:t>RoHS</a:t>
            </a:r>
            <a:r>
              <a:rPr lang="en-US" dirty="0" smtClean="0"/>
              <a:t>) regulations limit or ban specific substances -- lead, cadmium, </a:t>
            </a:r>
            <a:r>
              <a:rPr lang="en-US" dirty="0" err="1" smtClean="0"/>
              <a:t>polybrominated</a:t>
            </a:r>
            <a:r>
              <a:rPr lang="en-US" dirty="0" smtClean="0"/>
              <a:t> biphenyl (PBB), mercury, </a:t>
            </a:r>
            <a:r>
              <a:rPr lang="en-US" dirty="0" err="1" smtClean="0"/>
              <a:t>hexavalent</a:t>
            </a:r>
            <a:r>
              <a:rPr lang="en-US" dirty="0" smtClean="0"/>
              <a:t> chromium, and </a:t>
            </a:r>
            <a:r>
              <a:rPr lang="en-US" dirty="0" err="1" smtClean="0"/>
              <a:t>polybrominated</a:t>
            </a:r>
            <a:r>
              <a:rPr lang="en-US" dirty="0" smtClean="0"/>
              <a:t> </a:t>
            </a:r>
            <a:r>
              <a:rPr lang="en-US" dirty="0" err="1" smtClean="0"/>
              <a:t>diphenyl</a:t>
            </a:r>
            <a:r>
              <a:rPr lang="en-US" dirty="0" smtClean="0"/>
              <a:t> ether (PBDE) flame retardants – in new electronic and electric equipment</a:t>
            </a:r>
          </a:p>
          <a:p>
            <a:pPr lvl="0"/>
            <a:r>
              <a:rPr lang="en-US" dirty="0" err="1" smtClean="0"/>
              <a:t>RoHS</a:t>
            </a:r>
            <a:r>
              <a:rPr lang="en-US" dirty="0" smtClean="0"/>
              <a:t> aims to reduce substances which help to make those products easier and safer to treat and recycle when they become waste.</a:t>
            </a:r>
          </a:p>
          <a:p>
            <a:pPr lvl="0">
              <a:buNone/>
            </a:pPr>
            <a:endParaRPr lang="en-US" dirty="0" smtClean="0"/>
          </a:p>
        </p:txBody>
      </p:sp>
      <p:sp>
        <p:nvSpPr>
          <p:cNvPr id="499718" name="Rectangle 6"/>
          <p:cNvSpPr>
            <a:spLocks noGrp="1" noChangeArrowheads="1"/>
          </p:cNvSpPr>
          <p:nvPr>
            <p:ph type="title"/>
          </p:nvPr>
        </p:nvSpPr>
        <p:spPr/>
        <p:txBody>
          <a:bodyPr/>
          <a:lstStyle/>
          <a:p>
            <a:r>
              <a:rPr lang="en-US" dirty="0" smtClean="0"/>
              <a:t>WHAT IS </a:t>
            </a:r>
            <a:r>
              <a:rPr lang="en-US" dirty="0" err="1" smtClean="0"/>
              <a:t>RoHS</a:t>
            </a:r>
            <a:r>
              <a:rPr lang="en-US" dirty="0" smtClean="0"/>
              <a:t>?</a:t>
            </a:r>
            <a:endParaRPr lang="en-US" dirty="0"/>
          </a:p>
        </p:txBody>
      </p:sp>
      <p:pic>
        <p:nvPicPr>
          <p:cNvPr id="4" name="Picture 3"/>
          <p:cNvPicPr>
            <a:picLocks noChangeAspect="1"/>
          </p:cNvPicPr>
          <p:nvPr/>
        </p:nvPicPr>
        <p:blipFill>
          <a:blip r:embed="rId3"/>
          <a:stretch>
            <a:fillRect/>
          </a:stretch>
        </p:blipFill>
        <p:spPr>
          <a:xfrm>
            <a:off x="5426390" y="3178554"/>
            <a:ext cx="2031324" cy="1350433"/>
          </a:xfrm>
          <a:prstGeom prst="rect">
            <a:avLst/>
          </a:prstGeom>
        </p:spPr>
      </p:pic>
    </p:spTree>
    <p:extLst>
      <p:ext uri="{BB962C8B-B14F-4D97-AF65-F5344CB8AC3E}">
        <p14:creationId xmlns:p14="http://schemas.microsoft.com/office/powerpoint/2010/main" xmlns="" val="468103912"/>
      </p:ext>
    </p:extLst>
  </p:cSld>
  <p:clrMapOvr>
    <a:masterClrMapping/>
  </p:clrMapOvr>
  <p:transition>
    <p:wipe dir="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9719" name="Rectangle 7"/>
          <p:cNvSpPr>
            <a:spLocks noGrp="1" noChangeArrowheads="1"/>
          </p:cNvSpPr>
          <p:nvPr>
            <p:ph idx="1"/>
          </p:nvPr>
        </p:nvSpPr>
        <p:spPr>
          <a:xfrm>
            <a:off x="485781" y="878681"/>
            <a:ext cx="7958137" cy="3931443"/>
          </a:xfrm>
        </p:spPr>
        <p:txBody>
          <a:bodyPr>
            <a:normAutofit lnSpcReduction="10000"/>
          </a:bodyPr>
          <a:lstStyle/>
          <a:p>
            <a:r>
              <a:rPr lang="en-US" dirty="0" smtClean="0">
                <a:solidFill>
                  <a:srgbClr val="000000"/>
                </a:solidFill>
              </a:rPr>
              <a:t>Six banned substances </a:t>
            </a:r>
            <a:r>
              <a:rPr lang="en-US" b="1" dirty="0" smtClean="0">
                <a:solidFill>
                  <a:srgbClr val="000000"/>
                </a:solidFill>
              </a:rPr>
              <a:t>must not present </a:t>
            </a:r>
            <a:r>
              <a:rPr lang="en-US" dirty="0" smtClean="0">
                <a:solidFill>
                  <a:srgbClr val="000000"/>
                </a:solidFill>
              </a:rPr>
              <a:t>in homogenous materials above the max concentration value, </a:t>
            </a:r>
            <a:r>
              <a:rPr lang="en-US" b="1" dirty="0" smtClean="0">
                <a:solidFill>
                  <a:srgbClr val="000000"/>
                </a:solidFill>
              </a:rPr>
              <a:t>unless exempted </a:t>
            </a:r>
            <a:r>
              <a:rPr lang="en-US" dirty="0" smtClean="0">
                <a:solidFill>
                  <a:srgbClr val="000000"/>
                </a:solidFill>
              </a:rPr>
              <a:t>:</a:t>
            </a:r>
          </a:p>
          <a:p>
            <a:endParaRPr lang="en-US" dirty="0" smtClean="0">
              <a:solidFill>
                <a:srgbClr val="000000"/>
              </a:solidFill>
            </a:endParaRPr>
          </a:p>
          <a:p>
            <a:endParaRPr lang="en-US" dirty="0" smtClean="0">
              <a:solidFill>
                <a:srgbClr val="000000"/>
              </a:solidFill>
            </a:endParaRPr>
          </a:p>
          <a:p>
            <a:endParaRPr lang="en-US" dirty="0" smtClean="0">
              <a:solidFill>
                <a:srgbClr val="000000"/>
              </a:solidFill>
            </a:endParaRPr>
          </a:p>
          <a:p>
            <a:endParaRPr lang="en-US" dirty="0" smtClean="0">
              <a:solidFill>
                <a:srgbClr val="000000"/>
              </a:solidFill>
            </a:endParaRPr>
          </a:p>
          <a:p>
            <a:endParaRPr lang="en-US" dirty="0" smtClean="0">
              <a:solidFill>
                <a:srgbClr val="000000"/>
              </a:solidFill>
            </a:endParaRPr>
          </a:p>
          <a:p>
            <a:endParaRPr lang="en-US" dirty="0" smtClean="0">
              <a:solidFill>
                <a:srgbClr val="000000"/>
              </a:solidFill>
            </a:endParaRPr>
          </a:p>
          <a:p>
            <a:r>
              <a:rPr lang="en-US" dirty="0" smtClean="0">
                <a:solidFill>
                  <a:srgbClr val="000000"/>
                </a:solidFill>
              </a:rPr>
              <a:t>The threshold must be calculated at the Homogeneous Material Level</a:t>
            </a:r>
          </a:p>
          <a:p>
            <a:pPr lvl="0"/>
            <a:endParaRPr lang="en-US" dirty="0" smtClean="0"/>
          </a:p>
        </p:txBody>
      </p:sp>
      <p:sp>
        <p:nvSpPr>
          <p:cNvPr id="499718" name="Rectangle 6"/>
          <p:cNvSpPr>
            <a:spLocks noGrp="1" noChangeArrowheads="1"/>
          </p:cNvSpPr>
          <p:nvPr>
            <p:ph type="title"/>
          </p:nvPr>
        </p:nvSpPr>
        <p:spPr/>
        <p:txBody>
          <a:bodyPr/>
          <a:lstStyle/>
          <a:p>
            <a:r>
              <a:rPr lang="en-US" dirty="0" smtClean="0"/>
              <a:t>WHAT IS </a:t>
            </a:r>
            <a:r>
              <a:rPr lang="en-US" dirty="0" err="1" smtClean="0"/>
              <a:t>RoHS</a:t>
            </a:r>
            <a:r>
              <a:rPr lang="en-US" dirty="0" smtClean="0"/>
              <a:t> COMPLIANCE? </a:t>
            </a:r>
            <a:endParaRPr lang="en-US" dirty="0"/>
          </a:p>
        </p:txBody>
      </p:sp>
      <p:graphicFrame>
        <p:nvGraphicFramePr>
          <p:cNvPr id="5" name="Table 4"/>
          <p:cNvGraphicFramePr>
            <a:graphicFrameLocks noGrp="1"/>
          </p:cNvGraphicFramePr>
          <p:nvPr>
            <p:extLst>
              <p:ext uri="{D42A27DB-BD31-4B8C-83A1-F6EECF244321}">
                <p14:modId xmlns="" xmlns:p14="http://schemas.microsoft.com/office/powerpoint/2010/main" val="1925972280"/>
              </p:ext>
            </p:extLst>
          </p:nvPr>
        </p:nvGraphicFramePr>
        <p:xfrm>
          <a:off x="847726" y="1647824"/>
          <a:ext cx="6505574" cy="2103120"/>
        </p:xfrm>
        <a:graphic>
          <a:graphicData uri="http://schemas.openxmlformats.org/drawingml/2006/table">
            <a:tbl>
              <a:tblPr firstRow="1" bandRow="1">
                <a:tableStyleId>{EB344D84-9AFB-497E-A393-DC336BA19D2E}</a:tableStyleId>
              </a:tblPr>
              <a:tblGrid>
                <a:gridCol w="4438028"/>
                <a:gridCol w="2067546"/>
              </a:tblGrid>
              <a:tr h="357289">
                <a:tc>
                  <a:txBody>
                    <a:bodyPr/>
                    <a:lstStyle/>
                    <a:p>
                      <a:pPr algn="l"/>
                      <a:r>
                        <a:rPr lang="en-US" sz="1200" dirty="0" smtClean="0">
                          <a:solidFill>
                            <a:srgbClr val="000000"/>
                          </a:solidFill>
                          <a:latin typeface="Arial"/>
                          <a:cs typeface="Arial"/>
                        </a:rPr>
                        <a:t>Substances</a:t>
                      </a:r>
                      <a:endParaRPr lang="en-US" sz="1200" dirty="0">
                        <a:solidFill>
                          <a:srgbClr val="000000"/>
                        </a:solidFill>
                        <a:latin typeface="Arial"/>
                        <a:cs typeface="Arial"/>
                      </a:endParaRPr>
                    </a:p>
                  </a:txBody>
                  <a:tcPr anchor="ctr"/>
                </a:tc>
                <a:tc>
                  <a:txBody>
                    <a:bodyPr/>
                    <a:lstStyle/>
                    <a:p>
                      <a:pPr algn="ctr"/>
                      <a:r>
                        <a:rPr lang="en-US" sz="1200" dirty="0" smtClean="0">
                          <a:solidFill>
                            <a:srgbClr val="000000"/>
                          </a:solidFill>
                          <a:latin typeface="Arial"/>
                          <a:cs typeface="Arial"/>
                        </a:rPr>
                        <a:t> Maximum Threshold</a:t>
                      </a:r>
                      <a:r>
                        <a:rPr lang="en-US" sz="1200" baseline="0" dirty="0" smtClean="0">
                          <a:solidFill>
                            <a:srgbClr val="000000"/>
                          </a:solidFill>
                          <a:latin typeface="Arial"/>
                          <a:cs typeface="Arial"/>
                        </a:rPr>
                        <a:t> level (homogenous)</a:t>
                      </a:r>
                      <a:endParaRPr lang="en-US" sz="1200" dirty="0">
                        <a:solidFill>
                          <a:srgbClr val="000000"/>
                        </a:solidFill>
                        <a:latin typeface="Arial"/>
                        <a:cs typeface="Arial"/>
                      </a:endParaRPr>
                    </a:p>
                  </a:txBody>
                  <a:tcPr anchor="ctr"/>
                </a:tc>
              </a:tr>
              <a:tr h="214373">
                <a:tc>
                  <a:txBody>
                    <a:bodyPr/>
                    <a:lstStyle/>
                    <a:p>
                      <a:pPr marL="0" marR="0" lvl="1" indent="0" algn="l" defTabSz="457200" rtl="0" eaLnBrk="1" fontAlgn="auto" latinLnBrk="0" hangingPunct="1">
                        <a:lnSpc>
                          <a:spcPct val="100000"/>
                        </a:lnSpc>
                        <a:spcBef>
                          <a:spcPts val="0"/>
                        </a:spcBef>
                        <a:spcAft>
                          <a:spcPts val="0"/>
                        </a:spcAft>
                        <a:buClrTx/>
                        <a:buSzTx/>
                        <a:buFontTx/>
                        <a:buNone/>
                        <a:tabLst/>
                        <a:defRPr/>
                      </a:pPr>
                      <a:r>
                        <a:rPr lang="en-US" sz="1200" dirty="0" smtClean="0">
                          <a:latin typeface="Arial"/>
                          <a:cs typeface="Arial"/>
                        </a:rPr>
                        <a:t>Lead</a:t>
                      </a:r>
                      <a:endParaRPr lang="en-US" sz="1200" dirty="0" smtClean="0">
                        <a:solidFill>
                          <a:srgbClr val="000000"/>
                        </a:solidFill>
                        <a:latin typeface="Arial"/>
                        <a:cs typeface="Arial"/>
                      </a:endParaRPr>
                    </a:p>
                  </a:txBody>
                  <a:tcPr anchor="ctr"/>
                </a:tc>
                <a:tc>
                  <a:txBody>
                    <a:bodyPr/>
                    <a:lstStyle/>
                    <a:p>
                      <a:pPr algn="ctr"/>
                      <a:r>
                        <a:rPr lang="en-US" sz="1200" dirty="0" smtClean="0">
                          <a:latin typeface="Arial"/>
                          <a:cs typeface="Arial"/>
                        </a:rPr>
                        <a:t>0.1% (1000 ppm)</a:t>
                      </a:r>
                      <a:endParaRPr lang="en-US" sz="1200" dirty="0">
                        <a:latin typeface="Arial"/>
                        <a:cs typeface="Arial"/>
                      </a:endParaRPr>
                    </a:p>
                  </a:txBody>
                  <a:tcPr anchor="ctr"/>
                </a:tc>
              </a:tr>
              <a:tr h="214373">
                <a:tc>
                  <a:txBody>
                    <a:bodyPr/>
                    <a:lstStyle/>
                    <a:p>
                      <a:pPr marL="0" marR="0" lvl="1" indent="0" algn="l" defTabSz="457200" rtl="0" eaLnBrk="1" fontAlgn="auto" latinLnBrk="0" hangingPunct="1">
                        <a:lnSpc>
                          <a:spcPct val="100000"/>
                        </a:lnSpc>
                        <a:spcBef>
                          <a:spcPts val="0"/>
                        </a:spcBef>
                        <a:spcAft>
                          <a:spcPts val="0"/>
                        </a:spcAft>
                        <a:buClrTx/>
                        <a:buSzTx/>
                        <a:buFontTx/>
                        <a:buNone/>
                        <a:tabLst/>
                        <a:defRPr/>
                      </a:pPr>
                      <a:r>
                        <a:rPr lang="en-US" sz="1200" dirty="0" smtClean="0">
                          <a:latin typeface="Arial"/>
                          <a:cs typeface="Arial"/>
                        </a:rPr>
                        <a:t>Mercury</a:t>
                      </a:r>
                      <a:endParaRPr lang="en-US" sz="1200" dirty="0" smtClean="0">
                        <a:solidFill>
                          <a:srgbClr val="000000"/>
                        </a:solidFill>
                        <a:latin typeface="Arial"/>
                        <a:cs typeface="Arial"/>
                      </a:endParaRPr>
                    </a:p>
                  </a:txBody>
                  <a:tcPr anchor="ct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200" dirty="0" smtClean="0">
                          <a:latin typeface="Arial"/>
                          <a:cs typeface="Arial"/>
                        </a:rPr>
                        <a:t>0.1% (1000 ppm)</a:t>
                      </a:r>
                    </a:p>
                  </a:txBody>
                  <a:tcPr anchor="ctr"/>
                </a:tc>
              </a:tr>
              <a:tr h="214373">
                <a:tc>
                  <a:txBody>
                    <a:bodyPr/>
                    <a:lstStyle/>
                    <a:p>
                      <a:pPr marL="0" marR="0" lvl="1" indent="0" algn="l" defTabSz="457200" rtl="0" eaLnBrk="1" fontAlgn="auto" latinLnBrk="0" hangingPunct="1">
                        <a:lnSpc>
                          <a:spcPct val="100000"/>
                        </a:lnSpc>
                        <a:spcBef>
                          <a:spcPts val="0"/>
                        </a:spcBef>
                        <a:spcAft>
                          <a:spcPts val="0"/>
                        </a:spcAft>
                        <a:buClrTx/>
                        <a:buSzTx/>
                        <a:buFontTx/>
                        <a:buNone/>
                        <a:tabLst/>
                        <a:defRPr/>
                      </a:pPr>
                      <a:r>
                        <a:rPr lang="en-US" sz="1200" dirty="0" smtClean="0">
                          <a:latin typeface="Arial"/>
                          <a:cs typeface="Arial"/>
                        </a:rPr>
                        <a:t>Hexavalent chromium – Cr(VI)</a:t>
                      </a:r>
                      <a:endParaRPr lang="en-US" sz="1200" dirty="0" smtClean="0">
                        <a:solidFill>
                          <a:srgbClr val="000000"/>
                        </a:solidFill>
                        <a:latin typeface="Arial"/>
                        <a:cs typeface="Arial"/>
                      </a:endParaRPr>
                    </a:p>
                  </a:txBody>
                  <a:tcPr anchor="ct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200" dirty="0" smtClean="0">
                          <a:latin typeface="Arial"/>
                          <a:cs typeface="Arial"/>
                        </a:rPr>
                        <a:t>0.1% (1000 ppm)</a:t>
                      </a:r>
                    </a:p>
                  </a:txBody>
                  <a:tcPr anchor="ctr"/>
                </a:tc>
              </a:tr>
              <a:tr h="214373">
                <a:tc>
                  <a:txBody>
                    <a:bodyPr/>
                    <a:lstStyle/>
                    <a:p>
                      <a:pPr marL="0" marR="0" lvl="1" indent="0" algn="l" defTabSz="457200" rtl="0" eaLnBrk="1" fontAlgn="auto" latinLnBrk="0" hangingPunct="1">
                        <a:lnSpc>
                          <a:spcPct val="100000"/>
                        </a:lnSpc>
                        <a:spcBef>
                          <a:spcPts val="0"/>
                        </a:spcBef>
                        <a:spcAft>
                          <a:spcPts val="0"/>
                        </a:spcAft>
                        <a:buClrTx/>
                        <a:buSzTx/>
                        <a:buFontTx/>
                        <a:buNone/>
                        <a:tabLst/>
                        <a:defRPr/>
                      </a:pPr>
                      <a:r>
                        <a:rPr lang="en-US" sz="1200" dirty="0" smtClean="0">
                          <a:latin typeface="Arial"/>
                          <a:cs typeface="Arial"/>
                        </a:rPr>
                        <a:t>Cadmium</a:t>
                      </a:r>
                      <a:endParaRPr lang="en-US" sz="1200" dirty="0" smtClean="0">
                        <a:solidFill>
                          <a:srgbClr val="000000"/>
                        </a:solidFill>
                        <a:latin typeface="Arial"/>
                        <a:cs typeface="Arial"/>
                      </a:endParaRPr>
                    </a:p>
                  </a:txBody>
                  <a:tcPr anchor="ctr"/>
                </a:tc>
                <a:tc>
                  <a:txBody>
                    <a:bodyPr/>
                    <a:lstStyle/>
                    <a:p>
                      <a:pPr algn="ctr"/>
                      <a:r>
                        <a:rPr lang="en-US" sz="1200" dirty="0" smtClean="0">
                          <a:latin typeface="Arial"/>
                          <a:cs typeface="Arial"/>
                        </a:rPr>
                        <a:t>0.01%</a:t>
                      </a:r>
                      <a:r>
                        <a:rPr lang="en-US" sz="1200" baseline="0" dirty="0" smtClean="0">
                          <a:latin typeface="Arial"/>
                          <a:cs typeface="Arial"/>
                        </a:rPr>
                        <a:t> (100 ppm)</a:t>
                      </a:r>
                      <a:endParaRPr lang="en-US" sz="1200" dirty="0">
                        <a:latin typeface="Arial"/>
                        <a:cs typeface="Arial"/>
                      </a:endParaRPr>
                    </a:p>
                  </a:txBody>
                  <a:tcPr anchor="ctr"/>
                </a:tc>
              </a:tr>
              <a:tr h="259385">
                <a:tc>
                  <a:txBody>
                    <a:bodyPr/>
                    <a:lstStyle/>
                    <a:p>
                      <a:r>
                        <a:rPr lang="en-US" sz="1200" dirty="0" err="1" smtClean="0">
                          <a:latin typeface="Arial"/>
                          <a:cs typeface="Arial"/>
                        </a:rPr>
                        <a:t>Polybrominated</a:t>
                      </a:r>
                      <a:r>
                        <a:rPr lang="en-US" sz="1200" dirty="0" smtClean="0">
                          <a:latin typeface="Arial"/>
                          <a:cs typeface="Arial"/>
                        </a:rPr>
                        <a:t> biphenyl (flame retardants) –PBB</a:t>
                      </a:r>
                      <a:endParaRPr lang="en-US" sz="1200" dirty="0">
                        <a:latin typeface="Arial"/>
                        <a:cs typeface="Arial"/>
                      </a:endParaRPr>
                    </a:p>
                  </a:txBody>
                  <a:tcPr anchor="ct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200" dirty="0" smtClean="0">
                          <a:latin typeface="Arial"/>
                          <a:cs typeface="Arial"/>
                        </a:rPr>
                        <a:t>0.1% (1000 ppm)</a:t>
                      </a:r>
                    </a:p>
                  </a:txBody>
                  <a:tcPr anchor="ctr"/>
                </a:tc>
              </a:tr>
              <a:tr h="259385">
                <a:tc>
                  <a:txBody>
                    <a:bodyPr/>
                    <a:lstStyle/>
                    <a:p>
                      <a:pPr marL="0" marR="0" lvl="1" indent="0" algn="l" defTabSz="457200" rtl="0" eaLnBrk="1" fontAlgn="auto" latinLnBrk="0" hangingPunct="1">
                        <a:lnSpc>
                          <a:spcPct val="100000"/>
                        </a:lnSpc>
                        <a:spcBef>
                          <a:spcPts val="0"/>
                        </a:spcBef>
                        <a:spcAft>
                          <a:spcPts val="0"/>
                        </a:spcAft>
                        <a:buClrTx/>
                        <a:buSzTx/>
                        <a:buFontTx/>
                        <a:buNone/>
                        <a:tabLst/>
                        <a:defRPr/>
                      </a:pPr>
                      <a:r>
                        <a:rPr lang="en-US" sz="1200" dirty="0" err="1" smtClean="0">
                          <a:latin typeface="Arial"/>
                          <a:cs typeface="Arial"/>
                        </a:rPr>
                        <a:t>Polybrominated</a:t>
                      </a:r>
                      <a:r>
                        <a:rPr lang="en-US" sz="1200" dirty="0" smtClean="0">
                          <a:latin typeface="Arial"/>
                          <a:cs typeface="Arial"/>
                        </a:rPr>
                        <a:t> </a:t>
                      </a:r>
                      <a:r>
                        <a:rPr lang="en-US" sz="1200" dirty="0" err="1" smtClean="0">
                          <a:latin typeface="Arial"/>
                          <a:cs typeface="Arial"/>
                        </a:rPr>
                        <a:t>diphenyl</a:t>
                      </a:r>
                      <a:r>
                        <a:rPr lang="en-US" sz="1200" dirty="0" smtClean="0">
                          <a:latin typeface="Arial"/>
                          <a:cs typeface="Arial"/>
                        </a:rPr>
                        <a:t> ether </a:t>
                      </a:r>
                      <a:r>
                        <a:rPr lang="en-US" sz="1200" baseline="0" dirty="0" smtClean="0">
                          <a:latin typeface="Arial"/>
                          <a:cs typeface="Arial"/>
                        </a:rPr>
                        <a:t> (</a:t>
                      </a:r>
                      <a:r>
                        <a:rPr lang="en-US" sz="1200" dirty="0" smtClean="0">
                          <a:latin typeface="Arial"/>
                          <a:cs typeface="Arial"/>
                        </a:rPr>
                        <a:t>flame retardants) – PBDE</a:t>
                      </a:r>
                      <a:endParaRPr lang="en-US" sz="1200" dirty="0">
                        <a:latin typeface="Arial"/>
                        <a:cs typeface="Arial"/>
                      </a:endParaRPr>
                    </a:p>
                  </a:txBody>
                  <a:tcPr anchor="ct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200" dirty="0" smtClean="0">
                          <a:latin typeface="Arial"/>
                          <a:cs typeface="Arial"/>
                        </a:rPr>
                        <a:t>0.1% (1000 ppm)</a:t>
                      </a:r>
                    </a:p>
                  </a:txBody>
                  <a:tcPr anchor="ctr"/>
                </a:tc>
              </a:tr>
            </a:tbl>
          </a:graphicData>
        </a:graphic>
      </p:graphicFrame>
    </p:spTree>
    <p:extLst>
      <p:ext uri="{BB962C8B-B14F-4D97-AF65-F5344CB8AC3E}">
        <p14:creationId xmlns:p14="http://schemas.microsoft.com/office/powerpoint/2010/main" xmlns="" val="468103912"/>
      </p:ext>
    </p:extLst>
  </p:cSld>
  <p:clrMapOvr>
    <a:masterClrMapping/>
  </p:clrMapOvr>
  <p:transition>
    <p:wipe dir="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9719" name="Rectangle 7"/>
          <p:cNvSpPr>
            <a:spLocks noGrp="1" noChangeArrowheads="1"/>
          </p:cNvSpPr>
          <p:nvPr>
            <p:ph idx="1"/>
          </p:nvPr>
        </p:nvSpPr>
        <p:spPr>
          <a:xfrm>
            <a:off x="561981" y="935831"/>
            <a:ext cx="7958137" cy="2692585"/>
          </a:xfrm>
        </p:spPr>
        <p:txBody>
          <a:bodyPr>
            <a:normAutofit fontScale="92500" lnSpcReduction="10000"/>
          </a:bodyPr>
          <a:lstStyle/>
          <a:p>
            <a:pPr lvl="0"/>
            <a:r>
              <a:rPr lang="en-US" b="1" dirty="0" smtClean="0"/>
              <a:t>China </a:t>
            </a:r>
            <a:r>
              <a:rPr lang="en-US" b="1" dirty="0" err="1" smtClean="0"/>
              <a:t>RoHS</a:t>
            </a:r>
            <a:r>
              <a:rPr lang="en-US" dirty="0" smtClean="0"/>
              <a:t> (Restriction of Hazardous Substances), officially known as </a:t>
            </a:r>
            <a:r>
              <a:rPr lang="en-US" b="1" dirty="0" smtClean="0"/>
              <a:t>Administrative Measure on the Control of Pollution Caused by Electronic Information Products, </a:t>
            </a:r>
            <a:r>
              <a:rPr lang="en-US" dirty="0" smtClean="0"/>
              <a:t> is the official measure for pollution control in electronic products in China.</a:t>
            </a:r>
          </a:p>
          <a:p>
            <a:pPr lvl="0"/>
            <a:r>
              <a:rPr lang="en-US" dirty="0" smtClean="0"/>
              <a:t>Applies to products imported into China for sale in China; and products manufactured in China and sold in China but excludes:</a:t>
            </a:r>
          </a:p>
          <a:p>
            <a:pPr lvl="1">
              <a:buClr>
                <a:srgbClr val="005287"/>
              </a:buClr>
            </a:pPr>
            <a:r>
              <a:rPr lang="en-US" dirty="0" smtClean="0"/>
              <a:t>Imported into China for re-export or manufacturing of products for export</a:t>
            </a:r>
          </a:p>
          <a:p>
            <a:pPr lvl="1">
              <a:buClr>
                <a:srgbClr val="005287"/>
              </a:buClr>
            </a:pPr>
            <a:r>
              <a:rPr lang="en-US" dirty="0" smtClean="0"/>
              <a:t>Components sold to an OEM who use in their own products.</a:t>
            </a:r>
          </a:p>
          <a:p>
            <a:pPr lvl="1">
              <a:buClr>
                <a:srgbClr val="005287"/>
              </a:buClr>
            </a:pPr>
            <a:r>
              <a:rPr lang="en-US" dirty="0" smtClean="0"/>
              <a:t>Hong Kong and Taiwan.</a:t>
            </a:r>
          </a:p>
          <a:p>
            <a:pPr lvl="0"/>
            <a:endParaRPr lang="en-US" dirty="0" smtClean="0"/>
          </a:p>
          <a:p>
            <a:endParaRPr lang="en-US" dirty="0" smtClean="0"/>
          </a:p>
          <a:p>
            <a:pPr lvl="0"/>
            <a:endParaRPr lang="en-US" dirty="0" smtClean="0"/>
          </a:p>
        </p:txBody>
      </p:sp>
      <p:sp>
        <p:nvSpPr>
          <p:cNvPr id="499718" name="Rectangle 6"/>
          <p:cNvSpPr>
            <a:spLocks noGrp="1" noChangeArrowheads="1"/>
          </p:cNvSpPr>
          <p:nvPr>
            <p:ph type="title"/>
          </p:nvPr>
        </p:nvSpPr>
        <p:spPr/>
        <p:txBody>
          <a:bodyPr/>
          <a:lstStyle/>
          <a:p>
            <a:r>
              <a:rPr lang="en-US" dirty="0" smtClean="0"/>
              <a:t>WHAT IS CHINA </a:t>
            </a:r>
            <a:r>
              <a:rPr lang="en-US" dirty="0" err="1" smtClean="0"/>
              <a:t>RoHS</a:t>
            </a:r>
            <a:r>
              <a:rPr lang="en-US" dirty="0" smtClean="0"/>
              <a:t>?</a:t>
            </a:r>
            <a:endParaRPr lang="en-US" dirty="0"/>
          </a:p>
        </p:txBody>
      </p:sp>
      <p:pic>
        <p:nvPicPr>
          <p:cNvPr id="5" name="Picture 2" descr="http://www.chemsafetypro.com/Topics/Restriction/China_RoHS_Marking.png"/>
          <p:cNvPicPr>
            <a:picLocks noChangeAspect="1" noChangeArrowheads="1"/>
          </p:cNvPicPr>
          <p:nvPr/>
        </p:nvPicPr>
        <p:blipFill>
          <a:blip r:embed="rId3"/>
          <a:srcRect/>
          <a:stretch>
            <a:fillRect/>
          </a:stretch>
        </p:blipFill>
        <p:spPr bwMode="auto">
          <a:xfrm>
            <a:off x="4095278" y="3555408"/>
            <a:ext cx="3015641" cy="1218441"/>
          </a:xfrm>
          <a:prstGeom prst="rect">
            <a:avLst/>
          </a:prstGeom>
          <a:noFill/>
        </p:spPr>
      </p:pic>
    </p:spTree>
    <p:extLst>
      <p:ext uri="{BB962C8B-B14F-4D97-AF65-F5344CB8AC3E}">
        <p14:creationId xmlns:p14="http://schemas.microsoft.com/office/powerpoint/2010/main" xmlns="" val="468103912"/>
      </p:ext>
    </p:extLst>
  </p:cSld>
  <p:clrMapOvr>
    <a:masterClrMapping/>
  </p:clrMapOvr>
  <p:transition>
    <p:wipe dir="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9719" name="Rectangle 7"/>
          <p:cNvSpPr>
            <a:spLocks noGrp="1" noChangeArrowheads="1"/>
          </p:cNvSpPr>
          <p:nvPr>
            <p:ph idx="1"/>
          </p:nvPr>
        </p:nvSpPr>
        <p:spPr>
          <a:xfrm>
            <a:off x="485782" y="878681"/>
            <a:ext cx="7821640" cy="3576587"/>
          </a:xfrm>
        </p:spPr>
        <p:txBody>
          <a:bodyPr>
            <a:normAutofit fontScale="77500" lnSpcReduction="20000"/>
          </a:bodyPr>
          <a:lstStyle/>
          <a:p>
            <a:r>
              <a:rPr lang="en-US" dirty="0" smtClean="0"/>
              <a:t> China’s </a:t>
            </a:r>
            <a:r>
              <a:rPr lang="en-US" dirty="0" err="1" smtClean="0"/>
              <a:t>RoHS</a:t>
            </a:r>
            <a:r>
              <a:rPr lang="en-US" dirty="0" smtClean="0"/>
              <a:t> is similar to the European version of </a:t>
            </a:r>
            <a:r>
              <a:rPr lang="en-US" dirty="0" err="1" smtClean="0"/>
              <a:t>RoHS</a:t>
            </a:r>
            <a:r>
              <a:rPr lang="en-US" dirty="0" smtClean="0"/>
              <a:t> which regulates cadmium, lead, </a:t>
            </a:r>
            <a:r>
              <a:rPr lang="en-US" dirty="0" err="1" smtClean="0"/>
              <a:t>hexavalent</a:t>
            </a:r>
            <a:r>
              <a:rPr lang="en-US" dirty="0" smtClean="0"/>
              <a:t> chromium, mercury and two </a:t>
            </a:r>
            <a:r>
              <a:rPr lang="en-US" dirty="0" err="1" smtClean="0"/>
              <a:t>brominated</a:t>
            </a:r>
            <a:r>
              <a:rPr lang="en-US" dirty="0" smtClean="0"/>
              <a:t> flame retardants, </a:t>
            </a:r>
            <a:r>
              <a:rPr lang="en-US" dirty="0" err="1" smtClean="0"/>
              <a:t>Polybrominated</a:t>
            </a:r>
            <a:r>
              <a:rPr lang="en-US" dirty="0" smtClean="0"/>
              <a:t> biphenyls (PBB) and </a:t>
            </a:r>
            <a:r>
              <a:rPr lang="en-US" dirty="0" err="1" smtClean="0"/>
              <a:t>Polybrominated</a:t>
            </a:r>
            <a:r>
              <a:rPr lang="en-US" dirty="0" smtClean="0"/>
              <a:t> </a:t>
            </a:r>
            <a:r>
              <a:rPr lang="en-US" dirty="0" err="1" smtClean="0"/>
              <a:t>diphenyl</a:t>
            </a:r>
            <a:r>
              <a:rPr lang="en-US" dirty="0" smtClean="0"/>
              <a:t> ether (PBDE). </a:t>
            </a:r>
          </a:p>
          <a:p>
            <a:r>
              <a:rPr lang="en-US" dirty="0" smtClean="0">
                <a:solidFill>
                  <a:srgbClr val="000000"/>
                </a:solidFill>
              </a:rPr>
              <a:t>Classification of Materials/ Maximum Permitted Values</a:t>
            </a:r>
          </a:p>
          <a:p>
            <a:endParaRPr lang="en-US" dirty="0" smtClean="0">
              <a:solidFill>
                <a:srgbClr val="000000"/>
              </a:solidFill>
            </a:endParaRPr>
          </a:p>
          <a:p>
            <a:endParaRPr lang="en-US" dirty="0" smtClean="0">
              <a:solidFill>
                <a:srgbClr val="000000"/>
              </a:solidFill>
            </a:endParaRPr>
          </a:p>
          <a:p>
            <a:endParaRPr lang="en-US" dirty="0" smtClean="0">
              <a:solidFill>
                <a:srgbClr val="000000"/>
              </a:solidFill>
            </a:endParaRPr>
          </a:p>
          <a:p>
            <a:endParaRPr lang="en-US" dirty="0" smtClean="0">
              <a:solidFill>
                <a:srgbClr val="000000"/>
              </a:solidFill>
            </a:endParaRPr>
          </a:p>
          <a:p>
            <a:endParaRPr lang="en-US" dirty="0" smtClean="0">
              <a:solidFill>
                <a:srgbClr val="000000"/>
              </a:solidFill>
            </a:endParaRPr>
          </a:p>
          <a:p>
            <a:endParaRPr lang="en-US" dirty="0" smtClean="0">
              <a:solidFill>
                <a:srgbClr val="000000"/>
              </a:solidFill>
            </a:endParaRPr>
          </a:p>
          <a:p>
            <a:r>
              <a:rPr lang="en-US" dirty="0" smtClean="0">
                <a:solidFill>
                  <a:srgbClr val="000000"/>
                </a:solidFill>
              </a:rPr>
              <a:t>The threshold must be calculated at the Homogeneous Material Level</a:t>
            </a:r>
          </a:p>
          <a:p>
            <a:pPr lvl="0"/>
            <a:endParaRPr lang="en-US" dirty="0" smtClean="0"/>
          </a:p>
        </p:txBody>
      </p:sp>
      <p:sp>
        <p:nvSpPr>
          <p:cNvPr id="499718" name="Rectangle 6"/>
          <p:cNvSpPr>
            <a:spLocks noGrp="1" noChangeArrowheads="1"/>
          </p:cNvSpPr>
          <p:nvPr>
            <p:ph type="title"/>
          </p:nvPr>
        </p:nvSpPr>
        <p:spPr/>
        <p:txBody>
          <a:bodyPr/>
          <a:lstStyle/>
          <a:p>
            <a:r>
              <a:rPr lang="en-US" dirty="0" smtClean="0"/>
              <a:t>WHAT IS CHINA </a:t>
            </a:r>
            <a:r>
              <a:rPr lang="en-US" dirty="0" err="1" smtClean="0"/>
              <a:t>RoHS</a:t>
            </a:r>
            <a:r>
              <a:rPr lang="en-US" dirty="0" smtClean="0"/>
              <a:t> COMPLIANCE? </a:t>
            </a:r>
            <a:endParaRPr lang="en-US" dirty="0"/>
          </a:p>
        </p:txBody>
      </p:sp>
      <p:graphicFrame>
        <p:nvGraphicFramePr>
          <p:cNvPr id="5" name="Table 4"/>
          <p:cNvGraphicFramePr>
            <a:graphicFrameLocks noGrp="1"/>
          </p:cNvGraphicFramePr>
          <p:nvPr>
            <p:extLst>
              <p:ext uri="{D42A27DB-BD31-4B8C-83A1-F6EECF244321}">
                <p14:modId xmlns="" xmlns:p14="http://schemas.microsoft.com/office/powerpoint/2010/main" val="1925972280"/>
              </p:ext>
            </p:extLst>
          </p:nvPr>
        </p:nvGraphicFramePr>
        <p:xfrm>
          <a:off x="740722" y="2161485"/>
          <a:ext cx="7058024" cy="1720712"/>
        </p:xfrm>
        <a:graphic>
          <a:graphicData uri="http://schemas.openxmlformats.org/drawingml/2006/table">
            <a:tbl>
              <a:tblPr firstRow="1" bandRow="1">
                <a:tableStyleId>{EB344D84-9AFB-497E-A393-DC336BA19D2E}</a:tableStyleId>
              </a:tblPr>
              <a:tblGrid>
                <a:gridCol w="2498589"/>
                <a:gridCol w="4559435"/>
              </a:tblGrid>
              <a:tr h="349112">
                <a:tc>
                  <a:txBody>
                    <a:bodyPr/>
                    <a:lstStyle/>
                    <a:p>
                      <a:pPr algn="l"/>
                      <a:r>
                        <a:rPr lang="en-US" sz="1200" dirty="0" smtClean="0">
                          <a:solidFill>
                            <a:srgbClr val="000000"/>
                          </a:solidFill>
                          <a:latin typeface="Arial"/>
                          <a:cs typeface="Arial"/>
                        </a:rPr>
                        <a:t>Type</a:t>
                      </a:r>
                      <a:endParaRPr lang="en-US" sz="1200" dirty="0">
                        <a:solidFill>
                          <a:srgbClr val="000000"/>
                        </a:solidFill>
                        <a:latin typeface="Arial"/>
                        <a:cs typeface="Arial"/>
                      </a:endParaRPr>
                    </a:p>
                  </a:txBody>
                  <a:tcPr anchor="ctr"/>
                </a:tc>
                <a:tc>
                  <a:txBody>
                    <a:bodyPr/>
                    <a:lstStyle/>
                    <a:p>
                      <a:pPr algn="ctr"/>
                      <a:r>
                        <a:rPr lang="en-US" sz="1200" dirty="0" smtClean="0">
                          <a:solidFill>
                            <a:srgbClr val="000000"/>
                          </a:solidFill>
                          <a:latin typeface="Arial"/>
                          <a:cs typeface="Arial"/>
                        </a:rPr>
                        <a:t> Maximum Threshold</a:t>
                      </a:r>
                      <a:r>
                        <a:rPr lang="en-US" sz="1200" baseline="0" dirty="0" smtClean="0">
                          <a:solidFill>
                            <a:srgbClr val="000000"/>
                          </a:solidFill>
                          <a:latin typeface="Arial"/>
                          <a:cs typeface="Arial"/>
                        </a:rPr>
                        <a:t> level (homogenous)</a:t>
                      </a:r>
                      <a:endParaRPr lang="en-US" sz="1200" dirty="0">
                        <a:solidFill>
                          <a:srgbClr val="000000"/>
                        </a:solidFill>
                        <a:latin typeface="Arial"/>
                        <a:cs typeface="Arial"/>
                      </a:endParaRPr>
                    </a:p>
                  </a:txBody>
                  <a:tcPr anchor="ctr"/>
                </a:tc>
              </a:tr>
              <a:tr h="209467">
                <a:tc>
                  <a:txBody>
                    <a:bodyPr/>
                    <a:lstStyle/>
                    <a:p>
                      <a:pPr marL="0" marR="0" lvl="1" indent="0" algn="l" defTabSz="457200" rtl="0" eaLnBrk="1" fontAlgn="auto" latinLnBrk="0" hangingPunct="1">
                        <a:lnSpc>
                          <a:spcPct val="100000"/>
                        </a:lnSpc>
                        <a:spcBef>
                          <a:spcPts val="0"/>
                        </a:spcBef>
                        <a:spcAft>
                          <a:spcPts val="0"/>
                        </a:spcAft>
                        <a:buClrTx/>
                        <a:buSzTx/>
                        <a:buFontTx/>
                        <a:buNone/>
                        <a:tabLst/>
                        <a:defRPr/>
                      </a:pPr>
                      <a:r>
                        <a:rPr lang="en-US" sz="1200" b="1" dirty="0" smtClean="0">
                          <a:latin typeface="Arial"/>
                          <a:cs typeface="Arial"/>
                        </a:rPr>
                        <a:t>EIP - A</a:t>
                      </a:r>
                      <a:endParaRPr lang="en-US" sz="1200" b="1" dirty="0" smtClean="0">
                        <a:solidFill>
                          <a:srgbClr val="000000"/>
                        </a:solidFill>
                        <a:latin typeface="Arial"/>
                        <a:cs typeface="Arial"/>
                      </a:endParaRPr>
                    </a:p>
                  </a:txBody>
                  <a:tcPr anchor="ctr"/>
                </a:tc>
                <a:tc>
                  <a:txBody>
                    <a:bodyPr/>
                    <a:lstStyle/>
                    <a:p>
                      <a:pPr algn="l"/>
                      <a:r>
                        <a:rPr lang="en-US" sz="1200" dirty="0" smtClean="0">
                          <a:latin typeface="Arial"/>
                          <a:cs typeface="Arial"/>
                        </a:rPr>
                        <a:t>Each </a:t>
                      </a:r>
                      <a:r>
                        <a:rPr lang="en-US" sz="1200" dirty="0" err="1" smtClean="0">
                          <a:latin typeface="Arial"/>
                          <a:cs typeface="Arial"/>
                        </a:rPr>
                        <a:t>homogenoeus</a:t>
                      </a:r>
                      <a:r>
                        <a:rPr lang="en-US" sz="1200" dirty="0" smtClean="0">
                          <a:latin typeface="Arial"/>
                          <a:cs typeface="Arial"/>
                        </a:rPr>
                        <a:t> material in EIPs</a:t>
                      </a:r>
                      <a:r>
                        <a:rPr lang="en-US" sz="1200" baseline="0" dirty="0" smtClean="0">
                          <a:latin typeface="Arial"/>
                          <a:cs typeface="Arial"/>
                        </a:rPr>
                        <a:t> – All </a:t>
                      </a:r>
                      <a:r>
                        <a:rPr lang="en-US" sz="1200" dirty="0" smtClean="0">
                          <a:latin typeface="Arial"/>
                          <a:cs typeface="Arial"/>
                        </a:rPr>
                        <a:t>0.1%  by weight except</a:t>
                      </a:r>
                      <a:r>
                        <a:rPr lang="en-US" sz="1200" baseline="0" dirty="0" smtClean="0">
                          <a:latin typeface="Arial"/>
                          <a:cs typeface="Arial"/>
                        </a:rPr>
                        <a:t> cadmium at 0.01% </a:t>
                      </a:r>
                      <a:r>
                        <a:rPr lang="en-US" sz="1200" dirty="0" smtClean="0">
                          <a:latin typeface="Arial"/>
                          <a:cs typeface="Arial"/>
                        </a:rPr>
                        <a:t> (as EU </a:t>
                      </a:r>
                      <a:r>
                        <a:rPr lang="en-US" sz="1200" dirty="0" err="1" smtClean="0">
                          <a:latin typeface="Arial"/>
                          <a:cs typeface="Arial"/>
                        </a:rPr>
                        <a:t>RoHS</a:t>
                      </a:r>
                      <a:r>
                        <a:rPr lang="en-US" sz="1200" dirty="0" smtClean="0">
                          <a:latin typeface="Arial"/>
                          <a:cs typeface="Arial"/>
                        </a:rPr>
                        <a:t>)</a:t>
                      </a:r>
                      <a:endParaRPr lang="en-US" sz="1200" dirty="0">
                        <a:latin typeface="Arial"/>
                        <a:cs typeface="Arial"/>
                      </a:endParaRPr>
                    </a:p>
                  </a:txBody>
                  <a:tcPr anchor="ctr"/>
                </a:tc>
              </a:tr>
              <a:tr h="209467">
                <a:tc>
                  <a:txBody>
                    <a:bodyPr/>
                    <a:lstStyle/>
                    <a:p>
                      <a:pPr marL="0" marR="0" lvl="1" indent="0" algn="l" defTabSz="457200" rtl="0" eaLnBrk="1" fontAlgn="auto" latinLnBrk="0" hangingPunct="1">
                        <a:lnSpc>
                          <a:spcPct val="100000"/>
                        </a:lnSpc>
                        <a:spcBef>
                          <a:spcPts val="0"/>
                        </a:spcBef>
                        <a:spcAft>
                          <a:spcPts val="0"/>
                        </a:spcAft>
                        <a:buClrTx/>
                        <a:buSzTx/>
                        <a:buFontTx/>
                        <a:buNone/>
                        <a:tabLst/>
                        <a:defRPr/>
                      </a:pPr>
                      <a:r>
                        <a:rPr lang="en-US" sz="1200" b="1" dirty="0" smtClean="0">
                          <a:latin typeface="+mn-lt"/>
                          <a:cs typeface="Arial"/>
                        </a:rPr>
                        <a:t>EIP - B</a:t>
                      </a:r>
                      <a:endParaRPr lang="en-US" sz="1200" b="1" dirty="0" smtClean="0">
                        <a:solidFill>
                          <a:srgbClr val="000000"/>
                        </a:solidFill>
                        <a:latin typeface="+mn-lt"/>
                        <a:cs typeface="Arial"/>
                      </a:endParaRPr>
                    </a:p>
                  </a:txBody>
                  <a:tcPr anchor="ct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dirty="0" smtClean="0">
                          <a:latin typeface="Arial"/>
                          <a:cs typeface="Arial"/>
                        </a:rPr>
                        <a:t>Metal Plated Material</a:t>
                      </a:r>
                      <a:r>
                        <a:rPr lang="en-US" sz="1200" baseline="0" dirty="0" smtClean="0">
                          <a:latin typeface="Arial"/>
                          <a:cs typeface="Arial"/>
                        </a:rPr>
                        <a:t>s in each part of EIPs – The restricted substances shall not be added intentionally</a:t>
                      </a:r>
                      <a:endParaRPr lang="en-US" sz="1200" dirty="0" smtClean="0">
                        <a:latin typeface="Arial"/>
                        <a:cs typeface="Arial"/>
                      </a:endParaRPr>
                    </a:p>
                  </a:txBody>
                  <a:tcPr anchor="ctr"/>
                </a:tc>
              </a:tr>
              <a:tr h="209467">
                <a:tc>
                  <a:txBody>
                    <a:bodyPr/>
                    <a:lstStyle/>
                    <a:p>
                      <a:pPr marL="0" marR="0" lvl="1" indent="0" algn="l" defTabSz="457200" rtl="0" eaLnBrk="1" fontAlgn="auto" latinLnBrk="0" hangingPunct="1">
                        <a:lnSpc>
                          <a:spcPct val="100000"/>
                        </a:lnSpc>
                        <a:spcBef>
                          <a:spcPts val="0"/>
                        </a:spcBef>
                        <a:spcAft>
                          <a:spcPts val="0"/>
                        </a:spcAft>
                        <a:buClrTx/>
                        <a:buSzTx/>
                        <a:buFontTx/>
                        <a:buNone/>
                        <a:tabLst/>
                        <a:defRPr/>
                      </a:pPr>
                      <a:r>
                        <a:rPr lang="en-US" sz="1200" b="1" dirty="0" smtClean="0">
                          <a:latin typeface="+mn-lt"/>
                          <a:cs typeface="Arial"/>
                        </a:rPr>
                        <a:t>EIP - C</a:t>
                      </a:r>
                      <a:endParaRPr lang="en-US" sz="1200" b="1" dirty="0" smtClean="0">
                        <a:solidFill>
                          <a:srgbClr val="000000"/>
                        </a:solidFill>
                        <a:latin typeface="+mn-lt"/>
                        <a:cs typeface="Arial"/>
                      </a:endParaRPr>
                    </a:p>
                  </a:txBody>
                  <a:tcPr anchor="ct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dirty="0" smtClean="0">
                          <a:latin typeface="Arial"/>
                          <a:cs typeface="Arial"/>
                        </a:rPr>
                        <a:t>Small components</a:t>
                      </a:r>
                      <a:r>
                        <a:rPr lang="en-US" sz="1200" baseline="0" dirty="0" smtClean="0">
                          <a:latin typeface="Arial"/>
                          <a:cs typeface="Arial"/>
                        </a:rPr>
                        <a:t> that cannot be separated (standard states </a:t>
                      </a:r>
                      <a:r>
                        <a:rPr lang="en-US" sz="1200" baseline="0" dirty="0" smtClean="0">
                          <a:latin typeface="+mn-lt"/>
                          <a:cs typeface="Arial"/>
                        </a:rPr>
                        <a:t>&lt; 4mm3, All </a:t>
                      </a:r>
                      <a:r>
                        <a:rPr lang="en-US" sz="1200" dirty="0" smtClean="0">
                          <a:latin typeface="+mn-lt"/>
                          <a:cs typeface="Arial"/>
                        </a:rPr>
                        <a:t>0.1%  except</a:t>
                      </a:r>
                      <a:r>
                        <a:rPr lang="en-US" sz="1200" baseline="0" dirty="0" smtClean="0">
                          <a:latin typeface="+mn-lt"/>
                          <a:cs typeface="Arial"/>
                        </a:rPr>
                        <a:t> cadmium at 0.01%</a:t>
                      </a:r>
                      <a:endParaRPr lang="en-US" sz="1200" dirty="0" smtClean="0">
                        <a:latin typeface="Arial"/>
                        <a:cs typeface="Arial"/>
                      </a:endParaRPr>
                    </a:p>
                  </a:txBody>
                  <a:tcPr anchor="ctr"/>
                </a:tc>
              </a:tr>
            </a:tbl>
          </a:graphicData>
        </a:graphic>
      </p:graphicFrame>
    </p:spTree>
    <p:extLst>
      <p:ext uri="{BB962C8B-B14F-4D97-AF65-F5344CB8AC3E}">
        <p14:creationId xmlns:p14="http://schemas.microsoft.com/office/powerpoint/2010/main" xmlns="" val="468103912"/>
      </p:ext>
    </p:extLst>
  </p:cSld>
  <p:clrMapOvr>
    <a:masterClrMapping/>
  </p:clrMapOvr>
  <p:transition>
    <p:wipe dir="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9719" name="Rectangle 7"/>
          <p:cNvSpPr>
            <a:spLocks noGrp="1" noChangeArrowheads="1"/>
          </p:cNvSpPr>
          <p:nvPr>
            <p:ph idx="1"/>
          </p:nvPr>
        </p:nvSpPr>
        <p:spPr>
          <a:xfrm>
            <a:off x="581031" y="1021556"/>
            <a:ext cx="7958137" cy="3740943"/>
          </a:xfrm>
        </p:spPr>
        <p:txBody>
          <a:bodyPr>
            <a:normAutofit/>
          </a:bodyPr>
          <a:lstStyle/>
          <a:p>
            <a:pPr lvl="0"/>
            <a:r>
              <a:rPr lang="en-US" b="1" dirty="0" smtClean="0"/>
              <a:t>Registration, Evaluation, Authorization and Restriction of Chemicals </a:t>
            </a:r>
            <a:r>
              <a:rPr lang="en-US" dirty="0" smtClean="0"/>
              <a:t>(REACH) is a European Union Regulation REACH addresses the production and use of chemical substances, and their potential impacts on both human health and the environment.</a:t>
            </a:r>
          </a:p>
          <a:p>
            <a:pPr lvl="0"/>
            <a:r>
              <a:rPr lang="en-US" dirty="0" smtClean="0"/>
              <a:t>REACH covers use of chemical substances of very high concern (SVHC) because of their potential negative impacts on human health or the environment. </a:t>
            </a:r>
          </a:p>
          <a:p>
            <a:pPr lvl="0">
              <a:buNone/>
            </a:pPr>
            <a:endParaRPr lang="en-US" dirty="0" smtClean="0"/>
          </a:p>
        </p:txBody>
      </p:sp>
      <p:sp>
        <p:nvSpPr>
          <p:cNvPr id="499718" name="Rectangle 6"/>
          <p:cNvSpPr>
            <a:spLocks noGrp="1" noChangeArrowheads="1"/>
          </p:cNvSpPr>
          <p:nvPr>
            <p:ph type="title"/>
          </p:nvPr>
        </p:nvSpPr>
        <p:spPr/>
        <p:txBody>
          <a:bodyPr/>
          <a:lstStyle/>
          <a:p>
            <a:r>
              <a:rPr lang="en-US" dirty="0" smtClean="0"/>
              <a:t>WHAT IS REACH?</a:t>
            </a:r>
            <a:endParaRPr lang="en-US" dirty="0"/>
          </a:p>
        </p:txBody>
      </p:sp>
      <p:sp>
        <p:nvSpPr>
          <p:cNvPr id="48130" name="AutoShape 2" descr="data:image/png;base64,iVBORw0KGgoAAAANSUhEUgAAAO8AAADSCAMAAACVSmf4AAABblBMVEX///8AWf9Z/wD+/v4AV//7+/sAUv8ATv8AVf8AUP8AU//29vYATf/19fUAS//x8fHr6+vz+P/j4+P5/P/k5OTd3d3m7f9O/wDR3P/W1tYsbP/X19eXs/9ynP86dP+3yv/a5v/IyMi0tLTLy8ufn5+uxf8AXf+srKybm5u/v7++0P+np6fT4P/r8v8AVfaJqv+NjY1/o/8ANZkARP+mvv9lkP+8z//5//VXhv9BeP8AOqfm/9sAT+Vtlv+I/1qhuv8QYf8APbBMf/9mkv9Sg//v/+ceaP+u/4/C/6rR/798/0b2//Bu/y9//0zF/64AKZGb/3S4/5vO/7kAH44APrya/3MdT8AANLozVKVgeLiv/5Le/9AAPdnF0OgAT9oeRZ2jsdR5jcEyaN6Ioumk/4JHZa1+h51peKJbZ4xvh8GntdcAE4uQos2borJQaKxtjuRZbqeaqtGVnrYlXN4qSI2utspQd+EOS8NWdsczXsUno637AAAgAElEQVR4nO19i3/bxpE/IK6ABQTDhiFBFM0HJJmMzZBhGJIKmZQhTclsm7h18+j5comvl9/v2rv20t6z9/jvb2dmFw8CJCWLlCz35tM64htfzHt2dlbTNkeFsFkvVwaz6ryhA7FpaTQcd/q1lrfBX3kbyA9qneHcdR3TsjlnTCdijHHbsEzX1UeVyTuC2gvLg7nrWLZCmUeMG6bLZt1mcNuXez0K6oP5Gqgp0K4+67T8277qN6SgP9PNJFYBKBc54yz+07Lm3eJtX/obUH3GzRgHyGvPnnXmWcDMtKtz10g8YVjTzt0S7LBiRWDxP6NKv9gWL4ztDFxrIp73Kmb6Sbdau20Ql6bmhRsJrm0JwLxKL/h+x1jEa5XptYohBVreJ+42yu3bw3Bp8utVl0ec5cNm09RZI2gLd9OcW1ZGnF0hDbNhW2vjS9yuVhsmk4LOK+Ftw1lDfr2k0Npug+tGR9MEblZq9Ipay81qL59p2sB0O5pfgttTbWlau6+rG2bZ47dakWslhytBHhS9kc1LvtY1ILQw+1owzeK1BNI5M7paQeBljCQ4jAwds3jlrZXq1sjkSSCaN+VuSyu68NioaFqVZ/Cadc2zGB/WiuJmmEKXJyNhqLqG1AdArJdvG1gueQM3CYdXRdwQ2mYXBVo8HmnaMLLOlin/lPeDm6C0rq8Ve3avrdXAWvO5ZZMeN5q3DS5LfYsMLLd4hESYanNeINPLpprWUeaKTWoDAiwg9pUrsofCYRm6wFs3gbtea0ZvYu7wLVPjcCZtkVM965qRQIvb0JMCzVhIbIO/eSCxs3niLjg1zWswcF4gzyDcmvJfBuvfMsIUTZgUT2tS0LQLvEhe0jQRGFa6mo92yhQGWkaXjBc9UlE+RCnnEGMz29POXN2caAURhoE8CNNti6fhQ8y5eGtY3L5wlD11QNPacy4Fuilip4GMJYSBbjdUzNWY0p/CMGtzxkeTypTZ4p3ntu62heMSn66LbxJ3ivGKjgJg6/XbBkrU1OMg0R5rgsEhhlfgavSm5rVJoMVLWklZNCaTYBB6zuDfOXPPNN9k4JAF70E6hHxYzJ1o7QrZLXd821CBOqS5tvQeIlMQt8CVFmpshOItHqQJYKAHi+Ez8HfkuqHWdlnD02oOiAEYdLcoMmeta7ld+I0h3SerdOsy7V2gd9XNIfFOXGddcKsMzwoYzd4cyhZjCDnEX+XFeBLsldcXlrxs2ajKjKM4wIOyr1XdAfxIUVlwbp/dLtxwTgjsshYinwXD2lwo8dhEYfXmlmCrcEtklJvmAl7d7ND3WAzkXRgn8Ek2s1pae6CFjhBuoR8jjkYOZfpWg48mkwpp9CVPQYiHApk/M5B5Y8McS4E2+7VKNsByhrUwnAjrBUg7PaOoFYRCi88M6tpEiETLl9FH6QJv1m0qcd2K4lw71DSMDgRnar25j0baFBba0YElqIBRUJUi2zQxuGJMKGco/j+x4M9QhB3nodaqi0yCk/uuuHSDbqvgMzHj+B/saQCBo8hnA70jLqmFdtcTHsUel9JKK5wMlCkXsgdeRWtUZMwSRuqipHlCqKvwMxBTQvo/QZWxqrdTySyn0jsIlGsQCYsrJAbUHLgJGDFwgsmBl45rNealanUukgnHMU0Rasjv4eagXquIh8JSN3ug2B74M4hWnA5+6xneYbt0GylTxyWLqUCLBFcbW8KshOLFPmuCzdXHUxkBC6h2ozqenLWS1+qFzXrnYspMCzNAJu6HcN2WMAYj+Dq/KuxVR7DXPBfSY9WJ1wLw9Ob9EsG1R82pSs4FVzxQWhEPVl3eCCB8tCUMXhrXlxdag2Zn1nCMKHWuaXWXi+cHPeGYhY2whcx4VVuE4m1Koe35TXMYjbHOqgWtqThsDMBTMn4hLBcXd2JAUSY39eEkXPuF7WalpMpewplbEIb2xui6+bSt+QMLQkyvRO+w5zerwxNXWh7h/+uuUuE6SB/TA8znOEgys5xZ/7K88IuVKeXQwtSVIXATZtoV4iHikWKP21NfJNTy5trVm7TSdWWZGWsp0YaMNYAQ2amLQIGecPQrFpK92sylYLkxtCAWubCZg5XZYhXMN2QeDN2aMdsKslwqxusEIGvaQIZNtriGwLWHE6pouNP6GzChNejB1zPOGiK0FO5boC7K7PfMgYJC6xyCOmuwWVDLKUQHwgwTylV2SWCaybQcrq1u2RCGcLP0phXz9piWnPi0VuUAq21T2lATHtAWhhDsA/3YTZCH6S1n3WZ9JuTaEvbJK6Gy2lCe62Oca86vk62GA4u+hfORL9ySrZvzTnko4Brge8+olOfeTEI8BGniDShPaX3BCKciLrDBda6fDa3SAHNdVr6mOSmOyLpbwiAOLLR8cAvMmbDLfVWQt1qbwLOG0DrhT4HdPRO6BgFy0TamIbDe3lR5bUIGXq914qTKHPhRwo0Cv32vhKm83hO3vaOPBKyuRcFtHQStg+HehgovAcivCkbJPAhJklmDdPkXG/mlFUQlKChClHvM1j30iOghBZ0LQWPubGOxz8RJ5Y8YUg9SKbSz7XT4wlZeNygZulujpIiD5/VGmMhs8gpUOQG11Z2IkGQUwWWgz8zcrgpPZCAhgGrezGn4smQhvFIAqYGtb3ZtvjBQpU8momqRHkb4OZvA8gwsUG2PQpW60c0etLTCiETOmEHeYFU3HseXyRgzWFMJ5lHBwKyGWgt0y+xu+hcTRNKMv+/Q70Tr8pDQmYMt2Msax9qIsBhBZLqYO4aKAiRLzNpet0cfTCOfkxVB39DqJXJ+cMRboCIUyRj4+6GUZm6DByhT7qCaBzZPno1lJr84R6WyRoKbTSsyoe62JCsEwJBQayOMW81SKJRpqHKWrdnoc/g1B27thEOIjKFsq2FvGa4QZAQsggtfmCiGXrjFok4Q5m4n+W9hYDXHv70xrM1y0J02FdqdbdqNgGNmgmV5sNPp2pm9nUyJLLExoUetmciOGNSUfDST29FdRbiyaA3LrgkxXXsovRRUinRc1Ng8qcVbSMNC+IFayWQQXpSNG0hGm6hAltEVRrI5pXYH29UHzYpFS1ObJh+bL8AjACubA6EzvpAuZs04FNS2HrhjpIPNWh3kqe3Yg1pbBrjm5peVoCSlW+dD17FNLMzBT7cHLjQ/ssYN1EehbYDNPU/k3Iyb7kVd3uK+tQ2fhIsafC6S7/rQ6IkkPHSmsLbdtCCIvZEGT1iusUdTg5vWiMAWwVfg4rCz6e5DLEJa9K3+2WDU1sJp74LaMLaepBC1MTNh+ogKnkG5AStxM3MrQQdoL6MqN/zjYYLkmF0RUNs3VSnE1Nuk5Nqrum4fnKEMudzNtixRls+nUCcMyrJ83i4ZdtwUdwMEwbrgZBtW1AewyhwFO7q92cz/Qi4DmVW4j7VSqQx5pwdcv6GqGZAPlULjYuoIh9tuJZafdWwm2BwFUQ2Fm+CJCpOeO680oecRlqlvjFDMhApTN0vfSgRZxuUCnkKSlr6rm2hbtq1OAQJK14G1POhSuEEaWzId1BJ1OwaxLTPXJ/6FHMp9oykL7FgHZ+YU7HRrhinvzfZTYHTBOPzoQC5hQfc/9uOt6cDLA7sEcQ1iG97o1ifDBvTpM3cG6nvB0SPfKJVNasrDYpkIKZ3pWDj/wNSljC+hGN1ugpYhvkBnhILbrs+g8G2blXZLIDdvuucNTBazW1AsZNzRB2cYeGCz+HKLlYc1BTn99gAEFzoFA/Q8YafkcmbNRcS18p5uh/rok+Y2N80LtdLqY6OxtWQ9KQ12L6YE4pyf8EUi1BigW/ebVUuH0t3Gw7hLEPbqcbdURnkLm+AWo17bHEqi3du7J+g+EPxBkDOAYTUOusEMLvLNRieE53BJknpYb5jg7rMqXoRXnw99rT0VWRqukObUohNoEaxA+gCJMCPiBcBYUbfPwSKCrbLcal28CobSuZWOVYjpuEhczoZurwt9T6Y57UCnYlagE6IMaAEiwNu992B/HzELxBJw/CG0zgyWpuoj7F7nLjb9CYle7rG3SB2EVtFdA5xhzW2AhYYOvkzSkEIrwO7tRi/tPXwIkAXiDGBqajWg/Iq2CvqlfEjDlhmILVMbijmGwRhUZfsXNbDQfhG3t4TJ9y2i3U19y+7BwcMUYPWCaomxqmc+fvO4AQtXwjq7t9SdSwzgOpgqvIRWt4QRUdI7LqC9t7v4LXtHiFhwfS/F4DBaQTDnZKu8NhYr+Q12jKSIouiGtE5BuWrIIrgd95Im4Aq9TaD97qsvv/w5/vXw6BECXmDwJF6AFGaw2seACpr8nNvaQgH7IWQW6tdHBvbmMZ5aPEszN0L73a92DoE+hwe7xwD4AQGO8Q5URyDDrzXd4aTfsflN5r2LBF1JRqgVmgNXbkNlehXKxSZpWMRcRLunPvbLF4eHO0iHP4XHpwB4P8JLgH3csstFOFXCpW5hJiwTi6M3mQimCQTaHnd1N1ouFNEfLMySg0zBvSf5VvhyR4IFegFPHT09PcowOKA1sqZHm3fZ1JbrNlE+4ilKpQ4Fb4GiV/zFJ+QHwrPJpJ6cWpD60uQDbJm1k5vFrbIWWrQdIs1cJcqCtzsJQoE+fXp8mmQwvhG8r0xysZpRDCZz3C8GHd54Q0qKqqNBPzLZrWkpSfO43tKd4zPpXhN/UrVc0zTdaUV9RQDfMJWVZf9CfGqu1mzS+z64bfaGsM8FTWhsp2JR/vnnKbQ7h1/BsydPicEpvODd7YrAfd6BLMmA2wvheZQqBKDZSFz8MFM+ueiyJNlxLDCy8ZnUIkhQcrhqMmIyKA968C75wK+KT1mqhtGPN3CYrlMdT4oervdAj26Wuc8/S6PdOfwMnn7w3kkOXriVZk34HwO52ui0KOuObH+gJ9u+mXNRkHj1FA8ivG25h9+cxHDb0wTDYCMSfjGWIyO8PFGzCanu4PZK437UZgycESEBwRVOSDH3y8NFuCjN2lOBVwj0Q3DBMV64OucM+lOpi9CCmHXIowtReKP2fHOQwBvxN8YbygpqclWPduCpveywJ2c1XjCirFSP84OwH6LmiYRNMVfaqe9eLKCV3NUePQa8R4/S/C2oZZt6dWo4IkNiXC8IpqsWJIUXRNak+hmJoNwkmZXnmiPZ2IiutolP2fpoNsWvILldgRf3HKJCFbyw3x1Zbq+M7xdXSnAlcz/++0W0O4e/xlcePH4f8S7Ic0CbbMC2tFu17qwEe7GF5WJTJUZyl0YYtoqdaKevxGvUQ0WRIeuqFhs3MlhofmxoyqOBBtAZuxpvB8YgtFqTyoi5psFRvQpkaXYTmptl7s7hl/jK/ceP3z/J0V9566vKuHhBgKux8RIk4pWRaxGF2gkV3ryFpaHqeYmWBHB3EpMd62NsIjhbgxc3cOkElaRlPqjCvZ7txj63kGXuzg7FkvefPEH2Crxpf1QnS8it0vmkKHnkjWw02Vm8VLjFB8vwIrhGFWRCGSysF6lkC00RPliFlwxW0iDKrRLz3XurmPviU3zpwZMnUpwfLcQb0Y4/Duo5HXbqtQ4Y09i6pvAWsc7QWYE3wGVNWCOPDFaYfCuW3vClVXi9NFhJH3zwgXFPGaq/yTL38LOP8aWDDyXcFHvxc5WkZ8dYkqySGa1PpfAiq0DDl+LFFvULUJOoGgRvje0fVI8w9VqFV8sZ9QBwP+jdp9eff54D96f02rGEi9q7EF4Nsjv+kOK+xSvi7WDY13b1eGkCbkGcqw8d2zbX4p1lrwvgfiDDsa9yNHcHgyqtcEJwT5LRZIQ353uRrCg5uiJeil9wi7uSEWQ2V3jL40plXF6H93xxKyKAtWd0Bz/+VQ5zperefz+Gi8Y5ne9X8/SE9jXn4SX9LS/HW8D4pYX3UY3OSeONv3gV3s7CTmKAa3XJR36aNVSR6j58koKbSfdzBjghXjsfL9pndDRL8Hq4EZpmVKiM8jJ4Cwt4F3ZOA1xDvvVnOaJ8+Pf02umH0jJn4Eq8jRRKQ+VgicpzEm8LawLMU3j5uINUjkILSF3hw1hFLq3HKwKZlqCwBYKWwFs3F9DyufyCxeQA4f6MXgPVXYSbrl6l4Fa7XWkXE7V8iq8m7SAodngcDVL8bFtAph5pO/AFvA006+H+rDV4aXuwdAoJvDUzDdeSu4Kf7+RZqu/wtb3HIMsQVj09PX0Uw12GF4YdyXbnxMIRxc+WKwgvSqJI5kdsGuEFcwV6GzTkmtQ6vKkLyMWLsixNwS/zmPviOb62n1TdJXBTeO2K15bF2URHW7AQ58gmniV45xIm6qM0WG+C9yzCm3BDuQHk4S/IUh1J1VVwH+TB1RZ+UalzopS/kP/q0mrky7PfE09iPyswWkZYK/HCVnAuE8U8/oLqluizeTGGSocgyIgtFfjdXLgLeONRmQv6i5kfvGAqZCl71fESzzId/gJF5iVvHV42r1JBqJGLF3hrStX9eZ7qypiKgoykpZKWeQGulu+OMnhZYzqlpEfFXfn+CJdWZzHIYB1e4Y98IG/BH5F9BriOTDS+zDNU0jDvvR9ZKmWY8+Hmxqm64lGMF/wR+Y+4fpWHF0qcGH7R1g9KCa8ebxSogoUxlXzDr3PhquwvY6liv5te81sWb+TFVzg3YroSL7zF6BQFNadREthMxc/ITn8lXnGNoA4Ad0ry9DwnpIr80MNVlmphiXNpPBlFEDHeTnLRORevj/GKAb4LO7YpwkrztwORMSj2UrxwkSI+A+bK/T/f5YHd2aGI+VEqplqwVIsruhe49zU7R9FUl5fA20oKdC7e1sL3MGzvSfO3YzHG5yvw4lUOeSLI+FmuLEu3mw0hE6qbWcAGheOjTiJcFTkwTyKJ8VLPcGkF3lQUCOQAf5qp/Be3rK/gL11mlQnDLMvveV535/DzL/DFp5kQcomlknfboLk/DqOhxa4zH3ZmiXJsMn6GUpxad8jFS5PsyKPSOCUIFFqpt2IxH6YR5OOl1ZLCVMClaOXjX+TDpSgj8kNrLRXRxEIt83TXnV50+zSgWXA7XttP4C1ShL8c7wgtWpWIKekPQHjUchTVc0Cvc/HKxaFAwKUUJd9SHf6CPvbehxlLtRIu+nWwucUw/WS8OpjAi60AMtTMw4vrXJFkzBUwHCISJYe4b6C7Cq+43qLFKfbOt1SypF54nIK72lIRoay58oHfDs/KlQvYtRgHHMl8EHWPBDoPL+6qidrgIKKkojsk/4wcKcYVlEgswQvrB7t9+c0/z3VDEu7e48XcfpWlkixBvIHWbpYrwxJzHYtKviwKiZN4kTmkVxRPDrqK4EkSFvVBUBWKpSfUC9ltBbUqVqexFp2Pl1rkunTTcg2zCpnv5cHdW4lWkAyD+j3LsHnCGUfbMpN4UWApXpT5giHJhASjm9orhG0YWFnHj+nMcE0ayEp3LBcvwr1/n7x/bgip4KqgatEwr4aLJkbYklYqOWNx8Sldz4EyGrMCLZ0P6jKhuuDJnhKvF7nreurNNrVhLMELcOl6c/3QNeFSr0QXpncprNyEPrtow0AKL6alaGpz8KI5iwr1BRQdIQzw+93Evlpb1mmzeNXqED2VGzEr3b2XgbvGMCsi3XJlLzls2BtNgtCI9TAwTMvqSby+LR64ILLFnpUkR4QhoQPvRD2gGMkVL/To7zqMtod1U8u8kKFqAN8QfXHJEV881mB1iJ7JdbsK7v0oqFqR2+dSQpBFvDHFPWzoSxypwF4ZSEVHfXwkvjPolFPUV0+1VYuF1oSHHY8eePVhaTqdV+Ph/B6+PZTSgF98tqvgfpyX20dwH7wxXM1Ta9CWKa5F3noYCGS98QbYgmwpoUeyCRl/q72kW14tRkdwv8jPhxTcJ28MV1bouDErh9hOKP7xK9Ciw99wAlXUPyNbkhON5is/Qi0oBHdJ+ieL6rGpSsFdq7pEUELnI2JssStEtS1nYDhvNPoihos95vfiTvOl15OAS8v2eQsIO1Fl7npwYUSxCAAKWqE5bvSEcW3pBrfgfIg3E+gYbaLTfEmj+TK4eWAhAUS4964HVwvQbXSHjuNAi2a/5xrVciBCpbil4epwqbH+3v2o03xvaY6WgftdLnMFIdy9FNyoLndpuFKBDZuZQqj9sTWs44ZJ9432KEbXLluvd+/vU9v1UotyebhfbAaumjzuiMDI79P+l/ZZhb3RHkV17alGc9V3nQc4AZc+k58hCMJqxu7ja8OlNU7GogaGsD9suAasnVy54ZsuXhioxHO7BweqHpwFnIGbu5ANhLWq3fevD5c6ZA2Z37c6VQ6RkFsWzxpXndWrLj715K64tDg3TV1aBm5+QiRsFVUi39sAXAqhYYqm1qxMqbvatosQaDLzai3Qkr0kzZ9+vvPil/j0vdTyVeLiLg/3qw3CxfHaTJ8Mcbgr5oJQBoWWoCu6JCnNyN5P4dJVPHScCzgDNz//i3rIfojgnl4HLi0ysOhYLgYTrLUz7ICyr6TBkr2ovRTuyzrTo7zV9gzcny6DS4v3v//HKCO6HtzU9l+d25Du9SmBu5IGS3HGq3+urhWz1cLxcbrVXBE1Q66BSwnvj/+UgPvwOnCpIUySMcUEpuViR1tcNr4c3ohbkZ2lFa37UbdMCnASbn52H+nEH77+j2TbzXXgJs5N0B0YAHlW0bSL3rQyZVfywQovXECi+w09ydHTxOaJ3Ry4OS1GBJeiyNcvX/5uY3C1uurhxaFPHbfX0sKij6NNrrCHMIk3wS3svi4sdrtFTfmFlXBlnPH65Ue/wfXOjcDVfEqCOYxD8qq90YTMVJsxbKG/Cl4RMy/gJeu6f5Ls/xLXmoKb13STkI72Rx+9/Id0U9VVUoQsYUzJoG+gNajRlupip+TCPIhLj0ZCnu1l8UoWHaf6+9ReqTVwaYHX+83Ljz5RDaCbgKsFhoqxqHRYP2+4Frf1oaH62a+IN2lsyeLcp27zGDDsQVgHlxzvbwXcf9kgdzV5IgickKB5xc7IgHMjmTsLYI8Osy8XZSn1Rbyp0IG4dHSStNGJPQjL4ZLj/VbA/eSPG4VLR95YXToQFLXZ5pBBgMmyLzduS+HdB4ObTnNwu9du3LEKVQ8Ft7AcLnmiH7/+6KNnf6IoclNwNW2AS5nRgaDMhcFqWofjBLBLhZURXoivPk2BILk8OHkalcbvRdzNr7viXUJP9AcB95Nnf1RBc8KDXweuPNNIVcU5zBfVwrnpjmHF51JbRSN5hnr58/SlH+Klx+4EiK43v+6KRJ4I4f72qfLfORu234zGcVDJcGpeoeNyu6wFDaHC5iVKHSm8H79I48WYcF9JNNA6uJQCBi8FXGBvUvc3AZdauWnBg8HaUatqUodcEaYg6+Hl8T6AR58tXD360acnVGTb3ye4S6rq+AGMQ33wRJ988+1xJs64LtyoxVowF7B16DgMUF0Ys8rXH/ER+aOH8Ggx+sdE6b5cmT7YJ7jLdVeaZvBEnzx7lg2rrg9X86lxUCfmqgmQsDiGc7ima71ShDdroJVPOkbARw/XwqU88oevAe6rH5Y0b1+TcNUSezw7drR9wICqLC50rj3TJMILCX+miIw+6R7tYVwnzNI0/x3aqmf/s6x5+7qEBzqZzaAaH3xkjtpyMPH6U2tk+vtgHxX4xQIEUshT8KMEN38Rgd6L2v6abNWrP5+q1GojniimwMJ2/eggGyrSanW5eMvZ6mRY4r2/jwqcXb4Fnu2KsFBbCxfLVSJJALjffKvg3rtOSpRLZTPhg3U5rL0bD3tbfXxcZKAP4IoyrejUunt0gpe7ZAEw8Ub/r9FWffNXT083GWekr3iU3PbD4VAnb5jomVt9fFyElxQ4CwhWCHYxvf9ihe7KMPJbMs3f/OvR5k1zRGHi0DEL0sOwFHcaQleRO1i+qBQ7JFTgLJBfqXeugitt1Y9kq159uxXTHJEc0A+VnSGM92Yxww1cJ7VKy5U4MliowNmSxSF1eK60zMpW/RPC/eavjrcKV9OG6igcyBFg7LTahW6e42RknVtLZTrCe5Aq2cVEkrrKVO0cYo1e2apXf16oem0arubTeWU4Mf4czuexqyPwxnBMTqGE+60cmsa1DC8INIbQObvevlsLF2Ve2qpnr37cNlyYH4Q922e0zm/BLvT2wIRjMwsXBsNDXrjbydXiGO8+PFz0wDtYu1tlmdVohd9/TXD/+2ihiLsFvBRmMVaHNkrrnJ7rQsPyucka4YCEO//4I1ovAAXO1Dgknq9W6q7MAWVc9c3/bCFqzqEODjzDnpWS+InyORyeIqJoR4eRvSWYgK1zc5STIsYKnM35iV6shEuBBsZVAu5//XnLtkrRQPkgmCNecS2YvAXnIsFk5LpjzWhMQw7iWKDzPdIaoqTI+w3Zqm/+rOo3W4aLB2wR3jbOjYFOHeGo4BAo33AGMFyeEJf66YuI8aJHWrZEsoxIef9EcVVkq+5tGy4MWbATeGESTt2h1dFxbwCZMp+iCHDTqKTcsSq5k0da2puwhL3YofGjtFU/3IStUtRuoFcCV1vu1ei4ANhUUgS4WsntaF1KKpjhlqhTLca7d0/gRY90NbiYIb+WcdXvtxlGZinQ6cxlwdqW3OcMrawl6MpvmVM40EzN1OGWW+qetRXgpEf6bD3KGG5SeV99e3RDtkpRiBxmaKqgZIcrhWXchNDtNXFvjsVLDTpLhxsuG1X6rQAZTTkhXOGy/oQ8+hwhUZbwKsoBbwquAIyBFmw78PAvN9BCkSycCahw2LijO9225zWrMv6E3TxmozQ7707qzWbz9R+gOPB8PcyIMGz+V5TmV9/KwvziLMWtEh7gJfzwBK212dEKEx+WhlsCeWAyWYT3kxMt4Mhjw7JMg3/w/T/Dq59fWpqx+kHK++r3i+W5m4ALk7twzQGHP3I4WN7Xmr2WBlszLmzYKueNyz7Nr+Rm1OxC+xx/8pO/ha/IGfqSDxczCR+VN12euynu4u/Hp8VRb2HRmmr+0IceUyh9jEyYRApHNG42ogoAAAUxSURBVJTqzbNKNE0f8X4PjmpJ62eWMOcF5X32zY/Hi60AN4VXuFtZlqVdGEUmpLrVhIGYjM7uBZfMmD1DOxWqzbWE9//Dczk5Qx570RX9QeS8zz75t3jMzw2zF0geH2fAzP6WSIxCrYj7bqBsWzFgw5VQZdj72RTsrFkZgV7WdJOGi0lgW4TNz37zx6eLrTw3CVfg0DHUsqpF4aFgF0pBC2Gwe1PzGji1bmLBVrlyzz2Th1NGDBZ3ITdnyBCWpmEt4dlv38v0edwsXGGmq3Riiy0iECptzGxsEK+buPmmxM2+VpgyIdr+9I0EmlbGRBz58h+yU41uHC9kSLSlQ05NqtPcPG3EYdNd0dJZqVtmgD3JXwH43+HDy3oEE3D/Bt73+uuXH/3x5ORWlVdRs0FBBYPd9EKMRdQcaC2LwRB03HFmWLgBr6WWVD+ILfTztXgxK/L/+uWfHr93csvKq6g9oI1/zO36cKAY7B4V/xXWKmIp8LqfHIpyaYHGwOqHl7+j/qo45916UrSKapQA6hYddj0DLYYYJJoeDaZrbOspBv87uKk1MTS1Orz+jw/lxLnbVl5FXtflUotp0lPfFWkDjsmxYTcL7EWv8jTe76EVM6dMmZFm7XfxgL1kznt7cAW1RvEhiHjcdZuGiVrNsGPAjsqgES9OIN6fYAydv+9RsZfW/aGz+eTktl3RItWmaqGU0XR1XH6xAtjobIapLaMy5AB7vqrKQbZ5P5qfmB2wd7s0aaiz092Lfr2LDwCva+sLM9hIoKE1r7DCYlFj1pNYmt8O5Y3JL89NORJMZUQi1PIH8+bCrEMS6P+EzyyPKWNpVuMib90VZcjvV530+G15bkEzNWxEWizI+pcmSRlpzjk+4C0gvzl0UkeLDUINgpL0KJ6EC15WxnqB2xge50rzrSLMUNCZunaEz2bVi5KdhqssFlz4EotFcfPxWy3NMTXPnQgyUxPZsgKNdYJci0UFyQdZaX4r4QI1zxuWlQGatlj/D96YnzRgTSNfmt9OvIKK5VHDtOw80B/EWfAXeezFmsZpItJ4WwKrNdQulmEyi2ksok7EWDlj1qnpXUnz0dsvzUnyg+KkMqxOTdc1TZpQYRjif8b33/8EYqycrBAXi967A7Z5OfleO2zW+uWynCo76Z+9fn2EKyuLQTS1aRwlpfkOsXcJwXyJBwfYLbnAYJLmvSd3xzavo3gp+BGufS8wGPsWTj68y9Kcpgjv/gG2F6aWkmj15OBdkuaC6h5VDE5kDSTNcVqUPZXpDlKCwajByR0Ni9L88K5Lsxbt5YfmpEdooqMomiKNg7ezpvHmlGDwETbFyqCDKnQ50nyn2ZtgsNDgA3wGd5LJnRjvPcmT5ruMN8VgNFnar3cOd2iC8fGHeUdg3Gm4SQYfnNJMjk+/S5xwsuQIjDtLhaSJPkoeeLm/WKF7F9gbM1j44IOjo3jIzEE88/UdiDRiSjBYAD7dp2d3jxHtshM/7jIV1EARlOjj46OH+wdP3xdoEzNf3w3bLIkYDBINgE+fPj2RFB0bcDdqGpelWKKFCgvAx08lHafgvhvSDBRLNAE+PSY6PUqekvCusDcx4E0A3ifEQEeZYdy3faGbogXAB48eHQHYg4fvJtzUca6AWEAGsA+XHJ5+96kQcRgRP9jfx5GFD1YOabzLFAHGU+NxVgEOaFw3av3OkhLpK8wcvdNUKCQQR7R6puzdpgTieGKwGvt12xe3DSqkEL/raIEK+XTbl7VF+stCC/QXBTaivyCo/0c3TP8LfuPPhN0ZsVQAAAAASUVORK5CYII="/>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48132" name="AutoShape 4" descr="data:image/png;base64,iVBORw0KGgoAAAANSUhEUgAAAO8AAADSCAMAAACVSmf4AAABblBMVEX///8AWf9Z/wD+/v4AV//7+/sAUv8ATv8AVf8AUP8AU//29vYATf/19fUAS//x8fHr6+vz+P/j4+P5/P/k5OTd3d3m7f9O/wDR3P/W1tYsbP/X19eXs/9ynP86dP+3yv/a5v/IyMi0tLTLy8ufn5+uxf8AXf+srKybm5u/v7++0P+np6fT4P/r8v8AVfaJqv+NjY1/o/8ANZkARP+mvv9lkP+8z//5//VXhv9BeP8AOqfm/9sAT+Vtlv+I/1qhuv8QYf8APbBMf/9mkv9Sg//v/+ceaP+u/4/C/6rR/798/0b2//Bu/y9//0zF/64AKZGb/3S4/5vO/7kAH44APrya/3MdT8AANLozVKVgeLiv/5Le/9AAPdnF0OgAT9oeRZ2jsdR5jcEyaN6Ioumk/4JHZa1+h51peKJbZ4xvh8GntdcAE4uQos2borJQaKxtjuRZbqeaqtGVnrYlXN4qSI2utspQd+EOS8NWdsczXsUno637AAAgAElEQVR4nO19i3/bxpE/IK6ABQTDhiFBFM0HJJmMzZBhGJIKmZQhTclsm7h18+j5comvl9/v2rv20t6z9/jvb2dmFw8CJCWLlCz35tM64htfzHt2dlbTNkeFsFkvVwaz6ryhA7FpaTQcd/q1lrfBX3kbyA9qneHcdR3TsjlnTCdijHHbsEzX1UeVyTuC2gvLg7nrWLZCmUeMG6bLZt1mcNuXez0K6oP5Gqgp0K4+67T8277qN6SgP9PNJFYBKBc54yz+07Lm3eJtX/obUH3GzRgHyGvPnnXmWcDMtKtz10g8YVjTzt0S7LBiRWDxP6NKv9gWL4ztDFxrIp73Kmb6Sbdau20Ql6bmhRsJrm0JwLxKL/h+x1jEa5XptYohBVreJ+42yu3bw3Bp8utVl0ec5cNm09RZI2gLd9OcW1ZGnF0hDbNhW2vjS9yuVhsmk4LOK+Ftw1lDfr2k0Npug+tGR9MEblZq9Ipay81qL59p2sB0O5pfgttTbWlau6+rG2bZ47dakWslhytBHhS9kc1LvtY1ILQw+1owzeK1BNI5M7paQeBljCQ4jAwds3jlrZXq1sjkSSCaN+VuSyu68NioaFqVZ/Cadc2zGB/WiuJmmEKXJyNhqLqG1AdArJdvG1gueQM3CYdXRdwQ2mYXBVo8HmnaMLLOlin/lPeDm6C0rq8Ve3avrdXAWvO5ZZMeN5q3DS5LfYsMLLd4hESYanNeINPLpprWUeaKTWoDAiwg9pUrsofCYRm6wFs3gbtea0ZvYu7wLVPjcCZtkVM965qRQIvb0JMCzVhIbIO/eSCxs3niLjg1zWswcF4gzyDcmvJfBuvfMsIUTZgUT2tS0LQLvEhe0jQRGFa6mo92yhQGWkaXjBc9UlE+RCnnEGMz29POXN2caAURhoE8CNNti6fhQ8y5eGtY3L5wlD11QNPacy4Fuilip4GMJYSBbjdUzNWY0p/CMGtzxkeTypTZ4p3ntu62heMSn66LbxJ3ivGKjgJg6/XbBkrU1OMg0R5rgsEhhlfgavSm5rVJoMVLWklZNCaTYBB6zuDfOXPPNN9k4JAF70E6hHxYzJ1o7QrZLXd821CBOqS5tvQeIlMQt8CVFmpshOItHqQJYKAHi+Ez8HfkuqHWdlnD02oOiAEYdLcoMmeta7ld+I0h3SerdOsy7V2gd9XNIfFOXGddcKsMzwoYzd4cyhZjCDnEX+XFeBLsldcXlrxs2ajKjKM4wIOyr1XdAfxIUVlwbp/dLtxwTgjsshYinwXD2lwo8dhEYfXmlmCrcEtklJvmAl7d7ND3WAzkXRgn8Ek2s1pae6CFjhBuoR8jjkYOZfpWg48mkwpp9CVPQYiHApk/M5B5Y8McS4E2+7VKNsByhrUwnAjrBUg7PaOoFYRCi88M6tpEiETLl9FH6QJv1m0qcd2K4lw71DSMDgRnar25j0baFBba0YElqIBRUJUi2zQxuGJMKGco/j+x4M9QhB3nodaqi0yCk/uuuHSDbqvgMzHj+B/saQCBo8hnA70jLqmFdtcTHsUel9JKK5wMlCkXsgdeRWtUZMwSRuqipHlCqKvwMxBTQvo/QZWxqrdTySyn0jsIlGsQCYsrJAbUHLgJGDFwgsmBl45rNealanUukgnHMU0Rasjv4eagXquIh8JSN3ug2B74M4hWnA5+6xneYbt0GylTxyWLqUCLBFcbW8KshOLFPmuCzdXHUxkBC6h2ozqenLWS1+qFzXrnYspMCzNAJu6HcN2WMAYj+Dq/KuxVR7DXPBfSY9WJ1wLw9Ob9EsG1R82pSs4FVzxQWhEPVl3eCCB8tCUMXhrXlxdag2Zn1nCMKHWuaXWXi+cHPeGYhY2whcx4VVuE4m1Koe35TXMYjbHOqgWtqThsDMBTMn4hLBcXd2JAUSY39eEkXPuF7WalpMpewplbEIb2xui6+bSt+QMLQkyvRO+w5zerwxNXWh7h/+uuUuE6SB/TA8znOEgys5xZ/7K88IuVKeXQwtSVIXATZtoV4iHikWKP21NfJNTy5trVm7TSdWWZGWsp0YaMNYAQ2amLQIGecPQrFpK92sylYLkxtCAWubCZg5XZYhXMN2QeDN2aMdsKslwqxusEIGvaQIZNtriGwLWHE6pouNP6GzChNejB1zPOGiK0FO5boC7K7PfMgYJC6xyCOmuwWVDLKUQHwgwTylV2SWCaybQcrq1u2RCGcLP0phXz9piWnPi0VuUAq21T2lATHtAWhhDsA/3YTZCH6S1n3WZ9JuTaEvbJK6Gy2lCe62Oca86vk62GA4u+hfORL9ySrZvzTnko4Brge8+olOfeTEI8BGniDShPaX3BCKciLrDBda6fDa3SAHNdVr6mOSmOyLpbwiAOLLR8cAvMmbDLfVWQt1qbwLOG0DrhT4HdPRO6BgFy0TamIbDe3lR5bUIGXq914qTKHPhRwo0Cv32vhKm83hO3vaOPBKyuRcFtHQStg+HehgovAcivCkbJPAhJklmDdPkXG/mlFUQlKChClHvM1j30iOghBZ0LQWPubGOxz8RJ5Y8YUg9SKbSz7XT4wlZeNygZulujpIiD5/VGmMhs8gpUOQG11Z2IkGQUwWWgz8zcrgpPZCAhgGrezGn4smQhvFIAqYGtb3ZtvjBQpU8momqRHkb4OZvA8gwsUG2PQpW60c0etLTCiETOmEHeYFU3HseXyRgzWFMJ5lHBwKyGWgt0y+xu+hcTRNKMv+/Q70Tr8pDQmYMt2Msax9qIsBhBZLqYO4aKAiRLzNpet0cfTCOfkxVB39DqJXJ+cMRboCIUyRj4+6GUZm6DByhT7qCaBzZPno1lJr84R6WyRoKbTSsyoe62JCsEwJBQayOMW81SKJRpqHKWrdnoc/g1B27thEOIjKFsq2FvGa4QZAQsggtfmCiGXrjFok4Q5m4n+W9hYDXHv70xrM1y0J02FdqdbdqNgGNmgmV5sNPp2pm9nUyJLLExoUetmciOGNSUfDST29FdRbiyaA3LrgkxXXsovRRUinRc1Ng8qcVbSMNC+IFayWQQXpSNG0hGm6hAltEVRrI5pXYH29UHzYpFS1ObJh+bL8AjACubA6EzvpAuZs04FNS2HrhjpIPNWh3kqe3Yg1pbBrjm5peVoCSlW+dD17FNLMzBT7cHLjQ/ssYN1EehbYDNPU/k3Iyb7kVd3uK+tQ2fhIsafC6S7/rQ6IkkPHSmsLbdtCCIvZEGT1iusUdTg5vWiMAWwVfg4rCz6e5DLEJa9K3+2WDU1sJp74LaMLaepBC1MTNh+ogKnkG5AStxM3MrQQdoL6MqN/zjYYLkmF0RUNs3VSnE1Nuk5Nqrum4fnKEMudzNtixRls+nUCcMyrJ83i4ZdtwUdwMEwbrgZBtW1AewyhwFO7q92cz/Qi4DmVW4j7VSqQx5pwdcv6GqGZAPlULjYuoIh9tuJZafdWwm2BwFUQ2Fm+CJCpOeO680oecRlqlvjFDMhApTN0vfSgRZxuUCnkKSlr6rm2hbtq1OAQJK14G1POhSuEEaWzId1BJ1OwaxLTPXJ/6FHMp9oykL7FgHZ+YU7HRrhinvzfZTYHTBOPzoQC5hQfc/9uOt6cDLA7sEcQ1iG97o1ifDBvTpM3cG6nvB0SPfKJVNasrDYpkIKZ3pWDj/wNSljC+hGN1ugpYhvkBnhILbrs+g8G2blXZLIDdvuucNTBazW1AsZNzRB2cYeGCz+HKLlYc1BTn99gAEFzoFA/Q8YafkcmbNRcS18p5uh/rok+Y2N80LtdLqY6OxtWQ9KQ12L6YE4pyf8EUi1BigW/ebVUuH0t3Gw7hLEPbqcbdURnkLm+AWo17bHEqi3du7J+g+EPxBkDOAYTUOusEMLvLNRieE53BJknpYb5jg7rMqXoRXnw99rT0VWRqukObUohNoEaxA+gCJMCPiBcBYUbfPwSKCrbLcal28CobSuZWOVYjpuEhczoZurwt9T6Y57UCnYlagE6IMaAEiwNu992B/HzELxBJw/CG0zgyWpuoj7F7nLjb9CYle7rG3SB2EVtFdA5xhzW2AhYYOvkzSkEIrwO7tRi/tPXwIkAXiDGBqajWg/Iq2CvqlfEjDlhmILVMbijmGwRhUZfsXNbDQfhG3t4TJ9y2i3U19y+7BwcMUYPWCaomxqmc+fvO4AQtXwjq7t9SdSwzgOpgqvIRWt4QRUdI7LqC9t7v4LXtHiFhwfS/F4DBaQTDnZKu8NhYr+Q12jKSIouiGtE5BuWrIIrgd95Im4Aq9TaD97qsvv/w5/vXw6BECXmDwJF6AFGaw2seACpr8nNvaQgH7IWQW6tdHBvbmMZ5aPEszN0L73a92DoE+hwe7xwD4AQGO8Q5URyDDrzXd4aTfsflN5r2LBF1JRqgVmgNXbkNlehXKxSZpWMRcRLunPvbLF4eHO0iHP4XHpwB4P8JLgH3csstFOFXCpW5hJiwTi6M3mQimCQTaHnd1N1ouFNEfLMySg0zBvSf5VvhyR4IFegFPHT09PcowOKA1sqZHm3fZ1JbrNlE+4ilKpQ4Fb4GiV/zFJ+QHwrPJpJ6cWpD60uQDbJm1k5vFrbIWWrQdIs1cJcqCtzsJQoE+fXp8mmQwvhG8r0xysZpRDCZz3C8GHd54Q0qKqqNBPzLZrWkpSfO43tKd4zPpXhN/UrVc0zTdaUV9RQDfMJWVZf9CfGqu1mzS+z64bfaGsM8FTWhsp2JR/vnnKbQ7h1/BsydPicEpvODd7YrAfd6BLMmA2wvheZQqBKDZSFz8MFM+ueiyJNlxLDCy8ZnUIkhQcrhqMmIyKA968C75wK+KT1mqhtGPN3CYrlMdT4oervdAj26Wuc8/S6PdOfwMnn7w3kkOXriVZk34HwO52ui0KOuObH+gJ9u+mXNRkHj1FA8ivG25h9+cxHDb0wTDYCMSfjGWIyO8PFGzCanu4PZK437UZgycESEBwRVOSDH3y8NFuCjN2lOBVwj0Q3DBMV64OucM+lOpi9CCmHXIowtReKP2fHOQwBvxN8YbygpqclWPduCpveywJ2c1XjCirFSP84OwH6LmiYRNMVfaqe9eLKCV3NUePQa8R4/S/C2oZZt6dWo4IkNiXC8IpqsWJIUXRNak+hmJoNwkmZXnmiPZ2IiutolP2fpoNsWvILldgRf3HKJCFbyw3x1Zbq+M7xdXSnAlcz/++0W0O4e/xlcePH4f8S7Ic0CbbMC2tFu17qwEe7GF5WJTJUZyl0YYtoqdaKevxGvUQ0WRIeuqFhs3MlhofmxoyqOBBtAZuxpvB8YgtFqTyoi5psFRvQpkaXYTmptl7s7hl/jK/ceP3z/J0V9566vKuHhBgKux8RIk4pWRaxGF2gkV3ryFpaHqeYmWBHB3EpMd62NsIjhbgxc3cOkElaRlPqjCvZ7txj63kGXuzg7FkvefPEH2Crxpf1QnS8it0vmkKHnkjWw02Vm8VLjFB8vwIrhGFWRCGSysF6lkC00RPliFlwxW0iDKrRLz3XurmPviU3zpwZMnUpwfLcQb0Y4/Duo5HXbqtQ4Y09i6pvAWsc7QWYE3wGVNWCOPDFaYfCuW3vClVXi9NFhJH3zwgXFPGaq/yTL38LOP8aWDDyXcFHvxc5WkZ8dYkqySGa1PpfAiq0DDl+LFFvULUJOoGgRvje0fVI8w9VqFV8sZ9QBwP+jdp9eff54D96f02rGEi9q7EF4Nsjv+kOK+xSvi7WDY13b1eGkCbkGcqw8d2zbX4p1lrwvgfiDDsa9yNHcHgyqtcEJwT5LRZIQ353uRrCg5uiJeil9wi7uSEWQ2V3jL40plXF6H93xxKyKAtWd0Bz/+VQ5zperefz+Gi8Y5ne9X8/SE9jXn4SX9LS/HW8D4pYX3UY3OSeONv3gV3s7CTmKAa3XJR36aNVSR6j58koKbSfdzBjghXjsfL9pndDRL8Hq4EZpmVKiM8jJ4Cwt4F3ZOA1xDvvVnOaJ8+Pf02umH0jJn4Eq8jRRKQ+VgicpzEm8LawLMU3j5uINUjkILSF3hw1hFLq3HKwKZlqCwBYKWwFs3F9DyufyCxeQA4f6MXgPVXYSbrl6l4Fa7XWkXE7V8iq8m7SAodngcDVL8bFtAph5pO/AFvA006+H+rDV4aXuwdAoJvDUzDdeSu4Kf7+RZqu/wtb3HIMsQVj09PX0Uw12GF4YdyXbnxMIRxc+WKwgvSqJI5kdsGuEFcwV6GzTkmtQ6vKkLyMWLsixNwS/zmPviOb62n1TdJXBTeO2K15bF2URHW7AQ58gmniV45xIm6qM0WG+C9yzCm3BDuQHk4S/IUh1J1VVwH+TB1RZ+UalzopS/kP/q0mrky7PfE09iPyswWkZYK/HCVnAuE8U8/oLqluizeTGGSocgyIgtFfjdXLgLeONRmQv6i5kfvGAqZCl71fESzzId/gJF5iVvHV42r1JBqJGLF3hrStX9eZ7qypiKgoykpZKWeQGulu+OMnhZYzqlpEfFXfn+CJdWZzHIYB1e4Y98IG/BH5F9BriOTDS+zDNU0jDvvR9ZKmWY8+Hmxqm64lGMF/wR+Y+4fpWHF0qcGH7R1g9KCa8ebxSogoUxlXzDr3PhquwvY6liv5te81sWb+TFVzg3YroSL7zF6BQFNadREthMxc/ITn8lXnGNoA4Ad0ry9DwnpIr80MNVlmphiXNpPBlFEDHeTnLRORevj/GKAb4LO7YpwkrztwORMSj2UrxwkSI+A+bK/T/f5YHd2aGI+VEqplqwVIsruhe49zU7R9FUl5fA20oKdC7e1sL3MGzvSfO3YzHG5yvw4lUOeSLI+FmuLEu3mw0hE6qbWcAGheOjTiJcFTkwTyKJ8VLPcGkF3lQUCOQAf5qp/Be3rK/gL11mlQnDLMvveV535/DzL/DFp5kQcomlknfboLk/DqOhxa4zH3ZmiXJsMn6GUpxad8jFS5PsyKPSOCUIFFqpt2IxH6YR5OOl1ZLCVMClaOXjX+TDpSgj8kNrLRXRxEIt83TXnV50+zSgWXA7XttP4C1ShL8c7wgtWpWIKekPQHjUchTVc0Cvc/HKxaFAwKUUJd9SHf6CPvbehxlLtRIu+nWwucUw/WS8OpjAi60AMtTMw4vrXJFkzBUwHCISJYe4b6C7Cq+43qLFKfbOt1SypF54nIK72lIRoay58oHfDs/KlQvYtRgHHMl8EHWPBDoPL+6qidrgIKKkojsk/4wcKcYVlEgswQvrB7t9+c0/z3VDEu7e48XcfpWlkixBvIHWbpYrwxJzHYtKviwKiZN4kTmkVxRPDrqK4EkSFvVBUBWKpSfUC9ltBbUqVqexFp2Pl1rkunTTcg2zCpnv5cHdW4lWkAyD+j3LsHnCGUfbMpN4UWApXpT5giHJhASjm9orhG0YWFnHj+nMcE0ayEp3LBcvwr1/n7x/bgip4KqgatEwr4aLJkbYklYqOWNx8Sldz4EyGrMCLZ0P6jKhuuDJnhKvF7nreurNNrVhLMELcOl6c/3QNeFSr0QXpncprNyEPrtow0AKL6alaGpz8KI5iwr1BRQdIQzw+93Evlpb1mmzeNXqED2VGzEr3b2XgbvGMCsi3XJlLzls2BtNgtCI9TAwTMvqSby+LR64ILLFnpUkR4QhoQPvRD2gGMkVL/To7zqMtod1U8u8kKFqAN8QfXHJEV881mB1iJ7JdbsK7v0oqFqR2+dSQpBFvDHFPWzoSxypwF4ZSEVHfXwkvjPolFPUV0+1VYuF1oSHHY8eePVhaTqdV+Ph/B6+PZTSgF98tqvgfpyX20dwH7wxXM1Ta9CWKa5F3noYCGS98QbYgmwpoUeyCRl/q72kW14tRkdwv8jPhxTcJ28MV1bouDErh9hOKP7xK9Ciw99wAlXUPyNbkhON5is/Qi0oBHdJ+ieL6rGpSsFdq7pEUELnI2JssStEtS1nYDhvNPoihos95vfiTvOl15OAS8v2eQsIO1Fl7npwYUSxCAAKWqE5bvSEcW3pBrfgfIg3E+gYbaLTfEmj+TK4eWAhAUS4964HVwvQbXSHjuNAi2a/5xrVciBCpbil4epwqbH+3v2o03xvaY6WgftdLnMFIdy9FNyoLndpuFKBDZuZQqj9sTWs44ZJ9432KEbXLluvd+/vU9v1UotyebhfbAaumjzuiMDI79P+l/ZZhb3RHkV17alGc9V3nQc4AZc+k58hCMJqxu7ja8OlNU7GogaGsD9suAasnVy54ZsuXhioxHO7BweqHpwFnIGbu5ANhLWq3fevD5c6ZA2Z37c6VQ6RkFsWzxpXndWrLj715K64tDg3TV1aBm5+QiRsFVUi39sAXAqhYYqm1qxMqbvatosQaDLzai3Qkr0kzZ9+vvPil/j0vdTyVeLiLg/3qw3CxfHaTJ8Mcbgr5oJQBoWWoCu6JCnNyN5P4dJVPHScCzgDNz//i3rIfojgnl4HLi0ysOhYLgYTrLUz7ICyr6TBkr2ovRTuyzrTo7zV9gzcny6DS4v3v//HKCO6HtzU9l+d25Du9SmBu5IGS3HGq3+urhWz1cLxcbrVXBE1Q66BSwnvj/+UgPvwOnCpIUySMcUEpuViR1tcNr4c3ohbkZ2lFa37UbdMCnASbn52H+nEH77+j2TbzXXgJs5N0B0YAHlW0bSL3rQyZVfywQovXECi+w09ydHTxOaJ3Ry4OS1GBJeiyNcvX/5uY3C1uurhxaFPHbfX0sKij6NNrrCHMIk3wS3svi4sdrtFTfmFlXBlnPH65Ue/wfXOjcDVfEqCOYxD8qq90YTMVJsxbKG/Cl4RMy/gJeu6f5Ls/xLXmoKb13STkI72Rx+9/Id0U9VVUoQsYUzJoG+gNajRlupip+TCPIhLj0ZCnu1l8UoWHaf6+9ReqTVwaYHX+83Ljz5RDaCbgKsFhoqxqHRYP2+4Frf1oaH62a+IN2lsyeLcp27zGDDsQVgHlxzvbwXcf9kgdzV5IgickKB5xc7IgHMjmTsLYI8Osy8XZSn1Rbyp0IG4dHSStNGJPQjL4ZLj/VbA/eSPG4VLR95YXToQFLXZ5pBBgMmyLzduS+HdB4ObTnNwu9du3LEKVQ8Ft7AcLnmiH7/+6KNnf6IoclNwNW2AS5nRgaDMhcFqWofjBLBLhZURXoivPk2BILk8OHkalcbvRdzNr7viXUJP9AcB95Nnf1RBc8KDXweuPNNIVcU5zBfVwrnpjmHF51JbRSN5hnr58/SlH+Klx+4EiK43v+6KRJ4I4f72qfLfORu234zGcVDJcGpeoeNyu6wFDaHC5iVKHSm8H79I48WYcF9JNNA6uJQCBi8FXGBvUvc3AZdauWnBg8HaUatqUodcEaYg6+Hl8T6AR58tXD360acnVGTb3ye4S6rq+AGMQ33wRJ988+1xJs64LtyoxVowF7B16DgMUF0Ys8rXH/ER+aOH8Ggx+sdE6b5cmT7YJ7jLdVeaZvBEnzx7lg2rrg9X86lxUCfmqgmQsDiGc7ima71ShDdroJVPOkbARw/XwqU88oevAe6rH5Y0b1+TcNUSezw7drR9wICqLC50rj3TJMILCX+miIw+6R7tYVwnzNI0/x3aqmf/s6x5+7qEBzqZzaAaH3xkjtpyMPH6U2tk+vtgHxX4xQIEUshT8KMEN38Rgd6L2v6abNWrP5+q1GojniimwMJ2/eggGyrSanW5eMvZ6mRY4r2/jwqcXb4Fnu2KsFBbCxfLVSJJALjffKvg3rtOSpRLZTPhg3U5rL0bD3tbfXxcZKAP4IoyrejUunt0gpe7ZAEw8Ub/r9FWffNXT083GWekr3iU3PbD4VAnb5jomVt9fFyElxQ4CwhWCHYxvf9ihe7KMPJbMs3f/OvR5k1zRGHi0DEL0sOwFHcaQleRO1i+qBQ7JFTgLJBfqXeugitt1Y9kq159uxXTHJEc0A+VnSGM92Yxww1cJ7VKy5U4MliowNmSxSF1eK60zMpW/RPC/eavjrcKV9OG6igcyBFg7LTahW6e42RknVtLZTrCe5Aq2cVEkrrKVO0cYo1e2apXf16oem0arubTeWU4Mf4czuexqyPwxnBMTqGE+60cmsa1DC8INIbQObvevlsLF2Ve2qpnr37cNlyYH4Q922e0zm/BLvT2wIRjMwsXBsNDXrjbydXiGO8+PFz0wDtYu1tlmdVohd9/TXD/+2ihiLsFvBRmMVaHNkrrnJ7rQsPyucka4YCEO//4I1ovAAXO1Dgknq9W6q7MAWVc9c3/bCFqzqEODjzDnpWS+InyORyeIqJoR4eRvSWYgK1zc5STIsYKnM35iV6shEuBBsZVAu5//XnLtkrRQPkgmCNecS2YvAXnIsFk5LpjzWhMQw7iWKDzPdIaoqTI+w3Zqm/+rOo3W4aLB2wR3jbOjYFOHeGo4BAo33AGMFyeEJf66YuI8aJHWrZEsoxIef9EcVVkq+5tGy4MWbATeGESTt2h1dFxbwCZMp+iCHDTqKTcsSq5k0da2puwhL3YofGjtFU/3IStUtRuoFcCV1vu1ei4ANhUUgS4WsntaF1KKpjhlqhTLca7d0/gRY90NbiYIb+WcdXvtxlGZinQ6cxlwdqW3OcMrawl6MpvmVM40EzN1OGWW+qetRXgpEf6bD3KGG5SeV99e3RDtkpRiBxmaKqgZIcrhWXchNDtNXFvjsVLDTpLhxsuG1X6rQAZTTkhXOGy/oQ8+hwhUZbwKsoBbwquAIyBFmw78PAvN9BCkSycCahw2LijO9225zWrMv6E3TxmozQ7707qzWbz9R+gOPB8PcyIMGz+V5TmV9/KwvziLMWtEh7gJfzwBK212dEKEx+WhlsCeWAyWYT3kxMt4Mhjw7JMg3/w/T/Dq59fWpqx+kHK++r3i+W5m4ALk7twzQGHP3I4WN7Xmr2WBlszLmzYKueNyz7Nr+Rm1OxC+xx/8pO/ha/IGfqSDxczCR+VN12euynu4u/Hp8VRb2HRmmr+0IceUyh9jEyYRApHNG42ogoAAAUxSURBVJTqzbNKNE0f8X4PjmpJ62eWMOcF5X32zY/Hi60AN4VXuFtZlqVdGEUmpLrVhIGYjM7uBZfMmD1DOxWqzbWE9//Dczk5Qx570RX9QeS8zz75t3jMzw2zF0geH2fAzP6WSIxCrYj7bqBsWzFgw5VQZdj72RTsrFkZgV7WdJOGi0lgW4TNz37zx6eLrTw3CVfg0DHUsqpF4aFgF0pBC2Gwe1PzGji1bmLBVrlyzz2Th1NGDBZ3ITdnyBCWpmEt4dlv38v0edwsXGGmq3Riiy0iECptzGxsEK+buPmmxM2+VpgyIdr+9I0EmlbGRBz58h+yU41uHC9kSLSlQ05NqtPcPG3EYdNd0dJZqVtmgD3JXwH43+HDy3oEE3D/Bt73+uuXH/3x5ORWlVdRs0FBBYPd9EKMRdQcaC2LwRB03HFmWLgBr6WWVD+ILfTztXgxK/L/+uWfHr93csvKq6g9oI1/zO36cKAY7B4V/xXWKmIp8LqfHIpyaYHGwOqHl7+j/qo45916UrSKapQA6hYddj0DLYYYJJoeDaZrbOspBv87uKk1MTS1Orz+jw/lxLnbVl5FXtflUotp0lPfFWkDjsmxYTcL7EWv8jTe76EVM6dMmZFm7XfxgL1kznt7cAW1RvEhiHjcdZuGiVrNsGPAjsqgES9OIN6fYAydv+9RsZfW/aGz+eTktl3RItWmaqGU0XR1XH6xAtjobIapLaMy5AB7vqrKQbZ5P5qfmB2wd7s0aaiz092Lfr2LDwCva+sLM9hIoKE1r7DCYlFj1pNYmt8O5Y3JL89NORJMZUQi1PIH8+bCrEMS6P+EzyyPKWNpVuMib90VZcjvV530+G15bkEzNWxEWizI+pcmSRlpzjk+4C0gvzl0UkeLDUINgpL0KJ6EC15WxnqB2xge50rzrSLMUNCZunaEz2bVi5KdhqssFlz4EotFcfPxWy3NMTXPnQgyUxPZsgKNdYJci0UFyQdZaX4r4QI1zxuWlQGatlj/D96YnzRgTSNfmt9OvIKK5VHDtOw80B/EWfAXeezFmsZpItJ4WwKrNdQulmEyi2ksok7EWDlj1qnpXUnz0dsvzUnyg+KkMqxOTdc1TZpQYRjif8b33/8EYqycrBAXi967A7Z5OfleO2zW+uWynCo76Z+9fn2EKyuLQTS1aRwlpfkOsXcJwXyJBwfYLbnAYJLmvSd3xzavo3gp+BGufS8wGPsWTj68y9Kcpgjv/gG2F6aWkmj15OBdkuaC6h5VDE5kDSTNcVqUPZXpDlKCwajByR0Ni9L88K5Lsxbt5YfmpEdooqMomiKNg7ezpvHmlGDwETbFyqCDKnQ50nyn2ZtgsNDgA3wGd5LJnRjvPcmT5ruMN8VgNFnar3cOd2iC8fGHeUdg3Gm4SQYfnNJMjk+/S5xwsuQIjDtLhaSJPkoeeLm/WKF7F9gbM1j44IOjo3jIzEE88/UdiDRiSjBYAD7dp2d3jxHtshM/7jIV1EARlOjj46OH+wdP3xdoEzNf3w3bLIkYDBINgE+fPj2RFB0bcDdqGpelWKKFCgvAx08lHafgvhvSDBRLNAE+PSY6PUqekvCusDcx4E0A3ifEQEeZYdy3faGbogXAB48eHQHYg4fvJtzUca6AWEAGsA+XHJ5+96kQcRgRP9jfx5GFD1YOabzLFAHGU+NxVgEOaFw3av3OkhLpK8wcvdNUKCQQR7R6puzdpgTieGKwGvt12xe3DSqkEL/raIEK+XTbl7VF+stCC/QXBTaivyCo/0c3TP8LfuPPhN0ZsVQAAAAASUVORK5CYII="/>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pic>
        <p:nvPicPr>
          <p:cNvPr id="48134" name="Picture 6" descr="http://www.everspin.com/sites/default/files/REACH%20Compliant%20Badge_0.jpg"/>
          <p:cNvPicPr>
            <a:picLocks noChangeAspect="1" noChangeArrowheads="1"/>
          </p:cNvPicPr>
          <p:nvPr/>
        </p:nvPicPr>
        <p:blipFill>
          <a:blip r:embed="rId3" cstate="screen"/>
          <a:srcRect/>
          <a:stretch>
            <a:fillRect/>
          </a:stretch>
        </p:blipFill>
        <p:spPr bwMode="auto">
          <a:xfrm>
            <a:off x="4400550" y="3244525"/>
            <a:ext cx="2066925" cy="1708706"/>
          </a:xfrm>
          <a:prstGeom prst="rect">
            <a:avLst/>
          </a:prstGeom>
          <a:noFill/>
        </p:spPr>
      </p:pic>
    </p:spTree>
    <p:extLst>
      <p:ext uri="{BB962C8B-B14F-4D97-AF65-F5344CB8AC3E}">
        <p14:creationId xmlns:p14="http://schemas.microsoft.com/office/powerpoint/2010/main" xmlns="" val="468103912"/>
      </p:ext>
    </p:extLst>
  </p:cSld>
  <p:clrMapOvr>
    <a:masterClrMapping/>
  </p:clrMapOvr>
  <p:transition>
    <p:wipe dir="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9719" name="Rectangle 7"/>
          <p:cNvSpPr>
            <a:spLocks noGrp="1" noChangeArrowheads="1"/>
          </p:cNvSpPr>
          <p:nvPr>
            <p:ph idx="1"/>
          </p:nvPr>
        </p:nvSpPr>
        <p:spPr>
          <a:xfrm>
            <a:off x="581031" y="1021556"/>
            <a:ext cx="7958137" cy="3740943"/>
          </a:xfrm>
        </p:spPr>
        <p:txBody>
          <a:bodyPr>
            <a:normAutofit/>
          </a:bodyPr>
          <a:lstStyle/>
          <a:p>
            <a:pPr lvl="0"/>
            <a:r>
              <a:rPr lang="en-US" dirty="0" smtClean="0">
                <a:latin typeface="Arial" pitchFamily="34" charset="0"/>
                <a:cs typeface="Arial" pitchFamily="34" charset="0"/>
              </a:rPr>
              <a:t>Evaluate articles that contain substances of very high concern &gt;0.1% by weight and totaling &gt;1 ton/year</a:t>
            </a:r>
            <a:endParaRPr lang="en-US" dirty="0" smtClean="0"/>
          </a:p>
          <a:p>
            <a:pPr lvl="0"/>
            <a:r>
              <a:rPr lang="en-US" dirty="0" smtClean="0"/>
              <a:t>If the level </a:t>
            </a:r>
            <a:r>
              <a:rPr lang="en-GB" dirty="0" smtClean="0">
                <a:latin typeface="Arial" pitchFamily="34" charset="0"/>
                <a:cs typeface="Arial" pitchFamily="34" charset="0"/>
              </a:rPr>
              <a:t>of SVHC is at a higher level than 0.1% w/w then you have a duty to supply the recipient  with sufficient information to allow safe use of that article. </a:t>
            </a:r>
            <a:endParaRPr lang="en-US" dirty="0" smtClean="0"/>
          </a:p>
          <a:p>
            <a:pPr lvl="0"/>
            <a:r>
              <a:rPr lang="en-US" dirty="0" smtClean="0"/>
              <a:t>If the level </a:t>
            </a:r>
            <a:r>
              <a:rPr lang="en-GB" dirty="0" smtClean="0">
                <a:latin typeface="Arial" pitchFamily="34" charset="0"/>
                <a:cs typeface="Arial" pitchFamily="34" charset="0"/>
              </a:rPr>
              <a:t>SVHC is at a higher level than 0.1w/w and it can be “intentionally” released and  present in the article or preparation at greater than 1 tonne per annum, then the ECHA will need to be notified and the SVHC will need to be registered.</a:t>
            </a:r>
            <a:endParaRPr lang="en-US" dirty="0" smtClean="0"/>
          </a:p>
          <a:p>
            <a:pPr lvl="0">
              <a:buNone/>
            </a:pPr>
            <a:endParaRPr lang="en-US" dirty="0" smtClean="0"/>
          </a:p>
        </p:txBody>
      </p:sp>
      <p:sp>
        <p:nvSpPr>
          <p:cNvPr id="499718" name="Rectangle 6"/>
          <p:cNvSpPr>
            <a:spLocks noGrp="1" noChangeArrowheads="1"/>
          </p:cNvSpPr>
          <p:nvPr>
            <p:ph type="title"/>
          </p:nvPr>
        </p:nvSpPr>
        <p:spPr/>
        <p:txBody>
          <a:bodyPr/>
          <a:lstStyle/>
          <a:p>
            <a:r>
              <a:rPr lang="en-US" dirty="0" smtClean="0"/>
              <a:t>WHAT IS REACH COMPLIANCE?</a:t>
            </a:r>
            <a:endParaRPr lang="en-US" dirty="0"/>
          </a:p>
        </p:txBody>
      </p:sp>
    </p:spTree>
    <p:extLst>
      <p:ext uri="{BB962C8B-B14F-4D97-AF65-F5344CB8AC3E}">
        <p14:creationId xmlns:p14="http://schemas.microsoft.com/office/powerpoint/2010/main" xmlns="" val="468103912"/>
      </p:ext>
    </p:extLst>
  </p:cSld>
  <p:clrMapOvr>
    <a:masterClrMapping/>
  </p:clrMapOvr>
  <p:transition>
    <p:wipe dir="r"/>
  </p:transition>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MMPROD_NEXTUNIQUEID" val="10010"/>
  <p:tag name="MMPROD_UIDATA" val="&lt;database version=&quot;7.0&quot;&gt;&lt;object type=&quot;1&quot; unique_id=&quot;10001&quot;&gt;&lt;object type=&quot;8&quot; unique_id=&quot;10222&quot;&gt;&lt;/object&gt;&lt;object type=&quot;2&quot; unique_id=&quot;10223&quot;&gt;&lt;object type=&quot;3&quot; unique_id=&quot;10224&quot;&gt;&lt;property id=&quot;20148&quot; value=&quot;5&quot;/&gt;&lt;property id=&quot;20300&quot; value=&quot;Slide 1 - &amp;quot;Presentation Title Arial Bold 32pt&amp;quot;&quot;/&gt;&lt;property id=&quot;20307&quot; value=&quot;353&quot;/&gt;&lt;/object&gt;&lt;object type=&quot;3&quot; unique_id=&quot;10225&quot;&gt;&lt;property id=&quot;20148&quot; value=&quot;5&quot;/&gt;&lt;property id=&quot;20300&quot; value=&quot;Slide 4 - &amp;quot;Section Divider 32pt Bold&amp;quot;&quot;/&gt;&lt;property id=&quot;20307&quot; value=&quot;462&quot;/&gt;&lt;/object&gt;&lt;object type=&quot;3&quot; unique_id=&quot;10226&quot;&gt;&lt;property id=&quot;20148&quot; value=&quot;5&quot;/&gt;&lt;property id=&quot;20300&quot; value=&quot;Slide 5 - &amp;quot;Title and Content Layout: &amp;#x0D;&amp;#x0A;Slide Title Arial 32 pt Bold&amp;quot;&quot;/&gt;&lt;property id=&quot;20307&quot; value=&quot;454&quot;/&gt;&lt;/object&gt;&lt;object type=&quot;3&quot; unique_id=&quot;10227&quot;&gt;&lt;property id=&quot;20148&quot; value=&quot;5&quot;/&gt;&lt;property id=&quot;20300&quot; value=&quot;Slide 3 - &amp;quot;Master Layouts: Footer and Date&amp;quot;&quot;/&gt;&lt;property id=&quot;20307&quot; value=&quot;459&quot;/&gt;&lt;/object&gt;&lt;object type=&quot;3&quot; unique_id=&quot;10229&quot;&gt;&lt;property id=&quot;20148&quot; value=&quot;5&quot;/&gt;&lt;property id=&quot;20300&quot; value=&quot;Slide 8 - &amp;quot;Default Settings – Guidelines&amp;quot;&quot;/&gt;&lt;property id=&quot;20307&quot; value=&quot;456&quot;/&gt;&lt;/object&gt;&lt;object type=&quot;3&quot; unique_id=&quot;10230&quot;&gt;&lt;property id=&quot;20148&quot; value=&quot;5&quot;/&gt;&lt;property id=&quot;20300&quot; value=&quot;Slide 9 - &amp;quot;Auto Default Settings&amp;quot;&quot;/&gt;&lt;property id=&quot;20307&quot; value=&quot;460&quot;/&gt;&lt;/object&gt;&lt;object type=&quot;3&quot; unique_id=&quot;10233&quot;&gt;&lt;property id=&quot;20148&quot; value=&quot;5&quot;/&gt;&lt;property id=&quot;20300&quot; value=&quot;Slide 14 - &amp;quot;Sample Pie Chart&amp;quot;&quot;/&gt;&lt;property id=&quot;20307&quot; value=&quot;465&quot;/&gt;&lt;/object&gt;&lt;object type=&quot;3&quot; unique_id=&quot;10318&quot;&gt;&lt;property id=&quot;20148&quot; value=&quot;5&quot;/&gt;&lt;property id=&quot;20300&quot; value=&quot;Slide 7 - &amp;quot;Color Scheme&amp;quot;&quot;/&gt;&lt;property id=&quot;20307&quot; value=&quot;466&quot;/&gt;&lt;/object&gt;&lt;object type=&quot;3&quot; unique_id=&quot;10423&quot;&gt;&lt;property id=&quot;20148&quot; value=&quot;5&quot;/&gt;&lt;property id=&quot;20300&quot; value=&quot;Slide 10 - &amp;quot;Sample Column Chart&amp;quot;&quot;/&gt;&lt;property id=&quot;20307&quot; value=&quot;467&quot;/&gt;&lt;/object&gt;&lt;object type=&quot;3&quot; unique_id=&quot;10424&quot;&gt;&lt;property id=&quot;20148&quot; value=&quot;5&quot;/&gt;&lt;property id=&quot;20300&quot; value=&quot;Slide 12 - &amp;quot;Sample Line Chart&amp;quot;&quot;/&gt;&lt;property id=&quot;20307&quot; value=&quot;468&quot;/&gt;&lt;/object&gt;&lt;object type=&quot;3&quot; unique_id=&quot;22526&quot;&gt;&lt;property id=&quot;20148&quot; value=&quot;5&quot;/&gt;&lt;property id=&quot;20300&quot; value=&quot;Slide 2 - &amp;quot;Important PowerPoint 2007 changes&amp;#x0D;&amp;#x0A;&amp;quot;&quot;/&gt;&lt;property id=&quot;20307&quot; value=&quot;474&quot;/&gt;&lt;/object&gt;&lt;object type=&quot;3&quot; unique_id=&quot;22527&quot;&gt;&lt;property id=&quot;20148&quot; value=&quot;5&quot;/&gt;&lt;property id=&quot;20300&quot; value=&quot;Slide 6 - &amp;quot;Two Content Layout: &amp;#x0D;&amp;#x0A;Slide Title Arial 32 pt Bold&amp;quot;&quot;/&gt;&lt;property id=&quot;20307&quot; value=&quot;471&quot;/&gt;&lt;/object&gt;&lt;object type=&quot;3&quot; unique_id=&quot;22528&quot;&gt;&lt;property id=&quot;20148&quot; value=&quot;5&quot;/&gt;&lt;property id=&quot;20300&quot; value=&quot;Slide 11 - &amp;quot;Sample Column Chart: &amp;#x0D;&amp;#x0A;Two Content Layout&amp;quot;&quot;/&gt;&lt;property id=&quot;20307&quot; value=&quot;470&quot;/&gt;&lt;/object&gt;&lt;object type=&quot;3&quot; unique_id=&quot;22529&quot;&gt;&lt;property id=&quot;20148&quot; value=&quot;5&quot;/&gt;&lt;property id=&quot;20300&quot; value=&quot;Slide 13 - &amp;quot;Sample Line Chart:&amp;#x0D;&amp;#x0A;Two Content Layout&amp;quot;&quot;/&gt;&lt;property id=&quot;20307&quot; value=&quot;472&quot;/&gt;&lt;/object&gt;&lt;object type=&quot;3&quot; unique_id=&quot;22530&quot;&gt;&lt;property id=&quot;20148&quot; value=&quot;5&quot;/&gt;&lt;property id=&quot;20300&quot; value=&quot;Slide 15 - &amp;quot;Sample Pie Chart:&amp;#x0D;&amp;#x0A;Two Content Layout&amp;quot;&quot;/&gt;&lt;property id=&quot;20307&quot; value=&quot;473&quot;/&gt;&lt;/object&gt;&lt;/object&gt;&lt;/object&gt;&lt;/database&gt;"/>
  <p:tag name="SECTOMILLISECCONVERTED" val="1"/>
  <p:tag name="ISPRING_RESOURCE_PATHS_HASH_2" val="754e257bf4e67b6eda8b5226aec68fcba58438"/>
</p:tagLst>
</file>

<file path=ppt/theme/theme1.xml><?xml version="1.0" encoding="utf-8"?>
<a:theme xmlns:a="http://schemas.openxmlformats.org/drawingml/2006/main" name="Jabil FY15 Corporate Template_24Nov2014">
  <a:themeElements>
    <a:clrScheme name="Jabile template colors">
      <a:dk1>
        <a:srgbClr val="494949"/>
      </a:dk1>
      <a:lt1>
        <a:sysClr val="window" lastClr="FFFFFF"/>
      </a:lt1>
      <a:dk2>
        <a:srgbClr val="005287"/>
      </a:dk2>
      <a:lt2>
        <a:srgbClr val="BFBFBF"/>
      </a:lt2>
      <a:accent1>
        <a:srgbClr val="00895F"/>
      </a:accent1>
      <a:accent2>
        <a:srgbClr val="005287"/>
      </a:accent2>
      <a:accent3>
        <a:srgbClr val="43B7FF"/>
      </a:accent3>
      <a:accent4>
        <a:srgbClr val="F15D22"/>
      </a:accent4>
      <a:accent5>
        <a:srgbClr val="002D48"/>
      </a:accent5>
      <a:accent6>
        <a:srgbClr val="8BB503"/>
      </a:accent6>
      <a:hlink>
        <a:srgbClr val="43B7FF"/>
      </a:hlink>
      <a:folHlink>
        <a:srgbClr val="F15D22"/>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gradFill flip="none" rotWithShape="1">
          <a:gsLst>
            <a:gs pos="0">
              <a:schemeClr val="bg2">
                <a:tint val="66000"/>
                <a:satMod val="160000"/>
              </a:schemeClr>
            </a:gs>
            <a:gs pos="50000">
              <a:schemeClr val="bg2">
                <a:tint val="44500"/>
                <a:satMod val="160000"/>
              </a:schemeClr>
            </a:gs>
            <a:gs pos="100000">
              <a:schemeClr val="bg2">
                <a:tint val="23500"/>
                <a:satMod val="160000"/>
              </a:schemeClr>
            </a:gs>
          </a:gsLst>
          <a:lin ang="16200000" scaled="1"/>
          <a:tileRect/>
        </a:gradFill>
        <a:ln w="12700" cap="sq" algn="ctr">
          <a:noFill/>
          <a:miter lim="800000"/>
          <a:headEnd/>
          <a:tailEnd/>
        </a:ln>
        <a:effectLst/>
      </a:spPr>
      <a:bodyPr wrap="square" lIns="0" rIns="0" anchor="ctr"/>
      <a:lstStyle>
        <a:defPPr>
          <a:spcBef>
            <a:spcPts val="1080"/>
          </a:spcBef>
          <a:defRPr sz="1600" dirty="0" smtClean="0">
            <a:solidFill>
              <a:schemeClr val="accent2"/>
            </a:solidFill>
            <a:latin typeface="+mn-lt"/>
          </a:defRPr>
        </a:defPPr>
      </a:lstStyle>
    </a:spDef>
    <a:lnDef>
      <a:spPr bwMode="auto">
        <a:solidFill>
          <a:schemeClr val="accent2"/>
        </a:solidFill>
        <a:ln w="19050" cap="sq" cmpd="sng" algn="ctr">
          <a:solidFill>
            <a:schemeClr val="accent1"/>
          </a:solidFill>
          <a:prstDash val="solid"/>
          <a:round/>
          <a:headEnd type="none" w="med" len="med"/>
          <a:tailEnd type="none" w="med" len="med"/>
        </a:ln>
        <a:effectLst/>
      </a:spPr>
      <a:bodyPr/>
      <a:lstStyle/>
    </a:lnDef>
    <a:txDef>
      <a:spPr bwMode="auto">
        <a:noFill/>
        <a:ln w="12700" cap="sq" algn="ctr">
          <a:noFill/>
          <a:miter lim="800000"/>
          <a:headEnd/>
          <a:tailEnd/>
        </a:ln>
        <a:effectLst/>
      </a:spPr>
      <a:bodyPr wrap="square" anchor="ctr" anchorCtr="0">
        <a:noAutofit/>
      </a:bodyPr>
      <a:lstStyle>
        <a:defPPr>
          <a:spcBef>
            <a:spcPts val="1200"/>
          </a:spcBef>
          <a:defRPr dirty="0" smtClean="0">
            <a:latin typeface="+mn-lt"/>
          </a:defRPr>
        </a:defPPr>
      </a:lstStyle>
    </a:tx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Jabil FY15 Corporate Template_24Nov2014.potx</Template>
  <TotalTime>2139</TotalTime>
  <Words>1238</Words>
  <Application>Microsoft Office PowerPoint</Application>
  <PresentationFormat>On-screen Show (16:9)</PresentationFormat>
  <Paragraphs>206</Paragraphs>
  <Slides>18</Slides>
  <Notes>17</Notes>
  <HiddenSlides>0</HiddenSlides>
  <MMClips>0</MMClips>
  <ScaleCrop>false</ScaleCrop>
  <HeadingPairs>
    <vt:vector size="4" baseType="variant">
      <vt:variant>
        <vt:lpstr>Theme</vt:lpstr>
      </vt:variant>
      <vt:variant>
        <vt:i4>1</vt:i4>
      </vt:variant>
      <vt:variant>
        <vt:lpstr>Slide Titles</vt:lpstr>
      </vt:variant>
      <vt:variant>
        <vt:i4>18</vt:i4>
      </vt:variant>
    </vt:vector>
  </HeadingPairs>
  <TitlesOfParts>
    <vt:vector size="19" baseType="lpstr">
      <vt:lpstr>Jabil FY15 Corporate Template_24Nov2014</vt:lpstr>
      <vt:lpstr>SUPPLIER MATERIAL COMPLIANCE DECLARATION </vt:lpstr>
      <vt:lpstr>CONTENTS</vt:lpstr>
      <vt:lpstr>WHAT IS PURPOSE?</vt:lpstr>
      <vt:lpstr>WHAT IS RoHS?</vt:lpstr>
      <vt:lpstr>WHAT IS RoHS COMPLIANCE? </vt:lpstr>
      <vt:lpstr>WHAT IS CHINA RoHS?</vt:lpstr>
      <vt:lpstr>WHAT IS CHINA RoHS COMPLIANCE? </vt:lpstr>
      <vt:lpstr>WHAT IS REACH?</vt:lpstr>
      <vt:lpstr>WHAT IS REACH COMPLIANCE?</vt:lpstr>
      <vt:lpstr>WHAT IS IMDS?</vt:lpstr>
      <vt:lpstr>WHAT IS CAMDS?</vt:lpstr>
      <vt:lpstr>WHAT IS CONFLICT MINERAL?</vt:lpstr>
      <vt:lpstr>JABIL MATERIAL DECLARATION PROCESS FLOW </vt:lpstr>
      <vt:lpstr>ACCEPTANCE REPORTING FORMAT</vt:lpstr>
      <vt:lpstr>ACCEPTANCE CRITERIA</vt:lpstr>
      <vt:lpstr>ACCEPTANCE CRITERIA</vt:lpstr>
      <vt:lpstr>REFERENCE LINKS</vt:lpstr>
      <vt:lpstr>THANK YOU</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Jabil 2014 Template</dc:title>
  <dc:creator>Tracy Gebhardt</dc:creator>
  <cp:lastModifiedBy>ohg</cp:lastModifiedBy>
  <cp:revision>200</cp:revision>
  <cp:lastPrinted>2014-03-27T13:48:09Z</cp:lastPrinted>
  <dcterms:created xsi:type="dcterms:W3CDTF">2014-08-26T15:46:34Z</dcterms:created>
  <dcterms:modified xsi:type="dcterms:W3CDTF">2016-04-06T09:15:56Z</dcterms:modified>
</cp:coreProperties>
</file>